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heme/themeOverride1.xml" ContentType="application/vnd.openxmlformats-officedocument.themeOverride+xml"/>
  <Override PartName="/ppt/tags/tag3.xml" ContentType="application/vnd.openxmlformats-officedocument.presentationml.tags+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4" r:id="rId2"/>
  </p:sldMasterIdLst>
  <p:notesMasterIdLst>
    <p:notesMasterId r:id="rId22"/>
  </p:notesMasterIdLst>
  <p:sldIdLst>
    <p:sldId id="278" r:id="rId3"/>
    <p:sldId id="314" r:id="rId4"/>
    <p:sldId id="281" r:id="rId5"/>
    <p:sldId id="340" r:id="rId6"/>
    <p:sldId id="342" r:id="rId7"/>
    <p:sldId id="272" r:id="rId8"/>
    <p:sldId id="317" r:id="rId9"/>
    <p:sldId id="341" r:id="rId10"/>
    <p:sldId id="262" r:id="rId11"/>
    <p:sldId id="343" r:id="rId12"/>
    <p:sldId id="318" r:id="rId13"/>
    <p:sldId id="384" r:id="rId14"/>
    <p:sldId id="383" r:id="rId15"/>
    <p:sldId id="260" r:id="rId16"/>
    <p:sldId id="386" r:id="rId17"/>
    <p:sldId id="319" r:id="rId18"/>
    <p:sldId id="388" r:id="rId19"/>
    <p:sldId id="276" r:id="rId20"/>
    <p:sldId id="389"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showAnimation="0"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4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019" autoAdjust="0"/>
    <p:restoredTop sz="88117" autoAdjust="0"/>
  </p:normalViewPr>
  <p:slideViewPr>
    <p:cSldViewPr snapToGrid="0">
      <p:cViewPr varScale="1">
        <p:scale>
          <a:sx n="96" d="100"/>
          <a:sy n="96" d="100"/>
        </p:scale>
        <p:origin x="96" y="288"/>
      </p:cViewPr>
      <p:guideLst/>
    </p:cSldViewPr>
  </p:slid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notesMaster" Target="notesMasters/notesMaster1.xml"/><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13BBE5-0BEA-4494-9BEF-C8C2F48C9E2D}" type="datetimeFigureOut">
              <a:rPr lang="zh-CN" altLang="en-US" smtClean="0"/>
              <a:t>2020/7/27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CB8912-F0BA-4AD8-8415-DA1F26BCB09F}"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今天的汇报题目是</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未来教育探讨，汇报大概</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，分钟，在这个回报里，我会提到几个比较新的词</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教育信息化、人工智能、云计算、物联网、大数据，但我不会深入的去讲，因为我们并不需要清楚这些概念的构造，我们只需要知道他能给我们带来什么就可以了。今天我要讲就是是</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的大规模应用对教育信息化行业产生什么样的变革、</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融合技术加持下的未来教育是可能式怎么样的？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此外，我想给大家简单介绍一下教育信息化</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，因为我要举的下一个例子，我认为还在走教育信息化</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的老路。</a:t>
            </a:r>
            <a:r>
              <a:rPr lang="en-US" altLang="zh-CN" sz="1200" b="0" i="0" kern="1200" dirty="0">
                <a:solidFill>
                  <a:schemeClr val="tx1"/>
                </a:solidFill>
                <a:effectLst/>
                <a:latin typeface="+mn-lt"/>
                <a:ea typeface="+mn-ea"/>
                <a:cs typeface="+mn-cs"/>
              </a:rPr>
              <a:t>2008</a:t>
            </a:r>
            <a:r>
              <a:rPr lang="zh-CN" altLang="en-US" sz="1200" b="0" i="0" kern="1200" dirty="0">
                <a:solidFill>
                  <a:schemeClr val="tx1"/>
                </a:solidFill>
                <a:effectLst/>
                <a:latin typeface="+mn-lt"/>
                <a:ea typeface="+mn-ea"/>
                <a:cs typeface="+mn-cs"/>
              </a:rPr>
              <a:t>年我国开始进行教育信息化建设，开启了这个行业的大门，直到</a:t>
            </a:r>
            <a:r>
              <a:rPr lang="en-US" altLang="zh-CN" sz="1200" b="0" i="0" kern="1200" dirty="0">
                <a:solidFill>
                  <a:schemeClr val="tx1"/>
                </a:solidFill>
                <a:effectLst/>
                <a:latin typeface="+mn-lt"/>
                <a:ea typeface="+mn-ea"/>
                <a:cs typeface="+mn-cs"/>
              </a:rPr>
              <a:t>2018</a:t>
            </a:r>
            <a:r>
              <a:rPr lang="zh-CN" altLang="en-US" sz="1200" b="0" i="0" kern="1200" dirty="0">
                <a:solidFill>
                  <a:schemeClr val="tx1"/>
                </a:solidFill>
                <a:effectLst/>
                <a:latin typeface="+mn-lt"/>
                <a:ea typeface="+mn-ea"/>
                <a:cs typeface="+mn-cs"/>
              </a:rPr>
              <a:t>年提出了</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概念，着重强调信息化设备的实际应用，这是因为教育信息化</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太过注重硬件建设，各个学校都有大量信息化设备而不去用，造成了资金的极大浪费。其中最典型的例子就是平板教学。</a:t>
            </a:r>
          </a:p>
          <a:p>
            <a:r>
              <a:rPr lang="zh-CN" altLang="en-US" sz="1200" b="0" i="0" kern="1200" dirty="0">
                <a:solidFill>
                  <a:schemeClr val="tx1"/>
                </a:solidFill>
                <a:effectLst/>
                <a:latin typeface="+mn-lt"/>
                <a:ea typeface="+mn-ea"/>
                <a:cs typeface="+mn-cs"/>
              </a:rPr>
              <a:t>教育信息化过去十年，每个学校至少都有几十台平板，甚至我见过最多的学校有</a:t>
            </a:r>
            <a:r>
              <a:rPr lang="en-US" altLang="zh-CN" sz="1200" b="0" i="0" kern="1200" dirty="0">
                <a:solidFill>
                  <a:schemeClr val="tx1"/>
                </a:solidFill>
                <a:effectLst/>
                <a:latin typeface="+mn-lt"/>
                <a:ea typeface="+mn-ea"/>
                <a:cs typeface="+mn-cs"/>
              </a:rPr>
              <a:t>600</a:t>
            </a:r>
            <a:r>
              <a:rPr lang="zh-CN" altLang="en-US" sz="1200" b="0" i="0" kern="1200" dirty="0">
                <a:solidFill>
                  <a:schemeClr val="tx1"/>
                </a:solidFill>
                <a:effectLst/>
                <a:latin typeface="+mn-lt"/>
                <a:ea typeface="+mn-ea"/>
                <a:cs typeface="+mn-cs"/>
              </a:rPr>
              <a:t>多台平板，但是因为平板教学的前提是学生用平板、教师机、教师手机处在同一个网络环境下，大部分学校的教室用网络，仅能同时支持</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个设备连接。我在工作中协助学校进行平板授课遇到特别多的问题，平板无法加入网络，当有十几台学生平板加入后就开始不定时掉线，学生提交测验会卡死或提交了教师机显示没有提交等等，这就限制了学校不会去常态化应用平板教学，而是把它作为教学展示工具来进行使用，对教学水平的提高微乎其微。如果引入</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技术，智慧课堂将不再成为尴尬，物联网设备与教学将进一步促进教育教学水平的发展和学生个性化学习的能力。</a:t>
            </a:r>
          </a:p>
          <a:p>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那我们再畅想一下，</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融合技术将在未来给教育带来哪些改变？当</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技术大规模应用后，</a:t>
            </a:r>
            <a:r>
              <a:rPr lang="en-US" altLang="zh-CN" sz="1200" b="0" i="0" kern="1200" dirty="0">
                <a:solidFill>
                  <a:schemeClr val="tx1"/>
                </a:solidFill>
                <a:effectLst/>
                <a:latin typeface="+mn-lt"/>
                <a:ea typeface="+mn-ea"/>
                <a:cs typeface="+mn-cs"/>
              </a:rPr>
              <a:t>VR/AR</a:t>
            </a:r>
            <a:r>
              <a:rPr lang="zh-CN" altLang="en-US" sz="1200" b="0" i="0" kern="1200" dirty="0">
                <a:solidFill>
                  <a:schemeClr val="tx1"/>
                </a:solidFill>
                <a:effectLst/>
                <a:latin typeface="+mn-lt"/>
                <a:ea typeface="+mn-ea"/>
                <a:cs typeface="+mn-cs"/>
              </a:rPr>
              <a:t>设备的数据传输延迟瓶颈将被打破，我们就可以将远程课堂进一步拓展，让教师去到教育贫瘠地区的学生身边，让他们也能得到沉浸性的课堂，真正达到教育均衡，大幅度提高教育的公平性</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12</a:t>
            </a:fld>
            <a:endParaRPr lang="zh-CN" altLang="en-US"/>
          </a:p>
        </p:txBody>
      </p:sp>
    </p:spTree>
    <p:extLst>
      <p:ext uri="{BB962C8B-B14F-4D97-AF65-F5344CB8AC3E}">
        <p14:creationId xmlns:p14="http://schemas.microsoft.com/office/powerpoint/2010/main" val="16617603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常规课堂呢？高清摄像头捕捉学生面部状态，经过机器训练的云端服务器可以判断学生的注意力，形成分析报告，告诉教师如何去改进教案，同时生成个性化课堂回放供学生课后观看。再拓展一些，就像周涛教授在中国正在说节目中的演讲，我们将考试成绩按知识点进行分析，与课堂知识点注意力报告融合，生成个性化题库，将有效的提高学生的学习水平</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再举一个我之前工作中参与设计的健康晨检系统的例子，教育主管部门要求学校将学生病假情况上报，每个班班主任先上报给学校，学校管理员汇总后发给教育主管部门，教育部门汇总所有学校数据并进行分析疾病趋势。我们把这个流程信息化了，将自动分析出的数据展示到一个大屏上，如果同一个班的学生因感冒请假多于一个固定百分比数值就会报警，主管部门就会采取措施，要求学校将这个班级隔离，然后消毒。正好赶上疫情，得到了各地来调研的部门充分肯定。</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未来我们可以把这个系统拓展开，学生进校进行无感知的人脸识别技术和红外测温技术匹配身份并测量当前体温，不需要层级上报，形成完全自动化的一个校园健康预警系统，难吗？用的所有技术都是目前已有的，只是需要</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的支撑才能满足这套方案的精准性和粒度，</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的应用会从各方面促进智慧教育所需技术的发展，从而推动教育信息化的进度。</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15</a:t>
            </a:fld>
            <a:endParaRPr lang="zh-CN" altLang="en-US"/>
          </a:p>
        </p:txBody>
      </p:sp>
    </p:spTree>
    <p:extLst>
      <p:ext uri="{BB962C8B-B14F-4D97-AF65-F5344CB8AC3E}">
        <p14:creationId xmlns:p14="http://schemas.microsoft.com/office/powerpoint/2010/main" val="3210539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那么，这一切跟我们有关系吗？当然有，瀚库智数是一个教育大数据公司，我们开头就提到过，大数据提供的是教育决策，数据的来源是智慧教育应用，</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对智慧教育应用深远影响也指导了公司的战略目标，首先来说是底层数据的互通，想实现数据驱动决策，必然要保障数据是能够实时对接的，这就需要建立一个围绕公司智慧大脑的生态体系，将智慧课堂，智慧校园，教育主管部门的智慧业务应用提供商全部纳入这个生态，为这颗大脑提供数据来源。</a:t>
            </a:r>
            <a:endParaRPr lang="zh-CN" altLang="en-US" dirty="0"/>
          </a:p>
        </p:txBody>
      </p:sp>
      <p:sp>
        <p:nvSpPr>
          <p:cNvPr id="4" name="灯片编号占位符 3"/>
          <p:cNvSpPr>
            <a:spLocks noGrp="1"/>
          </p:cNvSpPr>
          <p:nvPr>
            <p:ph type="sldNum" sz="quarter" idx="5"/>
          </p:nvPr>
        </p:nvSpPr>
        <p:spPr/>
        <p:txBody>
          <a:bodyPr/>
          <a:lstStyle/>
          <a:p>
            <a:fld id="{F1CB8912-F0BA-4AD8-8415-DA1F26BCB09F}" type="slidenum">
              <a:rPr lang="zh-CN" altLang="en-US" smtClean="0"/>
              <a:t>17</a:t>
            </a:fld>
            <a:endParaRPr lang="zh-CN" altLang="en-US"/>
          </a:p>
        </p:txBody>
      </p:sp>
    </p:spTree>
    <p:extLst>
      <p:ext uri="{BB962C8B-B14F-4D97-AF65-F5344CB8AC3E}">
        <p14:creationId xmlns:p14="http://schemas.microsoft.com/office/powerpoint/2010/main" val="32985441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技术的大规模应用也将给这个行业带来一条向上的曲线，对于我们公司的每个个体而言，我们都走在了时代的前列腺上，我们都是这个蓝海市场里的弄潮儿。</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19</a:t>
            </a:fld>
            <a:endParaRPr lang="zh-CN" altLang="en-US"/>
          </a:p>
        </p:txBody>
      </p:sp>
    </p:spTree>
    <p:extLst>
      <p:ext uri="{BB962C8B-B14F-4D97-AF65-F5344CB8AC3E}">
        <p14:creationId xmlns:p14="http://schemas.microsoft.com/office/powerpoint/2010/main" val="4262912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我把这篇报告分为</a:t>
            </a:r>
            <a:r>
              <a:rPr lang="en-US" altLang="zh-CN" dirty="0"/>
              <a:t>4</a:t>
            </a:r>
            <a:r>
              <a:rPr lang="zh-CN" altLang="en-US" dirty="0"/>
              <a:t>个阶段，</a:t>
            </a:r>
            <a:r>
              <a:rPr lang="en-US" altLang="zh-CN" dirty="0"/>
              <a:t>5G</a:t>
            </a:r>
            <a:r>
              <a:rPr lang="zh-CN" altLang="en-US" dirty="0"/>
              <a:t>能带来什么？现在能做什么？未来将是什么样子的？和我们有什么关系？通过不断深入的</a:t>
            </a:r>
            <a:r>
              <a:rPr lang="en-US" altLang="zh-CN" dirty="0"/>
              <a:t>4</a:t>
            </a:r>
            <a:r>
              <a:rPr lang="zh-CN" altLang="en-US" dirty="0"/>
              <a:t>个问题，想把我在这个行业里的所见所得所思分享给大家，希望能对大家有一些帮助。</a:t>
            </a:r>
          </a:p>
        </p:txBody>
      </p:sp>
      <p:sp>
        <p:nvSpPr>
          <p:cNvPr id="4" name="灯片编号占位符 3"/>
          <p:cNvSpPr>
            <a:spLocks noGrp="1"/>
          </p:cNvSpPr>
          <p:nvPr>
            <p:ph type="sldNum" sz="quarter" idx="10"/>
          </p:nvPr>
        </p:nvSpPr>
        <p:spPr/>
        <p:txBody>
          <a:bodyPr/>
          <a:lstStyle/>
          <a:p>
            <a:fld id="{C10BB00E-6135-4A30-8982-B23B1562F157}"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首先我们来了解</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技术在教育行业最出彩的两个特点，大带宽和低延时。</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应用之后，现实环境下可提供的带宽为</a:t>
            </a:r>
            <a:r>
              <a:rPr lang="en-US" altLang="zh-CN" sz="1200" b="0" i="0" kern="1200" dirty="0">
                <a:solidFill>
                  <a:schemeClr val="tx1"/>
                </a:solidFill>
                <a:effectLst/>
                <a:latin typeface="+mn-lt"/>
                <a:ea typeface="+mn-ea"/>
                <a:cs typeface="+mn-cs"/>
              </a:rPr>
              <a:t>300Mbps</a:t>
            </a:r>
            <a:r>
              <a:rPr lang="zh-CN" altLang="en-US" sz="1200" b="0" i="0" kern="1200" dirty="0">
                <a:solidFill>
                  <a:schemeClr val="tx1"/>
                </a:solidFill>
                <a:effectLst/>
                <a:latin typeface="+mn-lt"/>
                <a:ea typeface="+mn-ea"/>
                <a:cs typeface="+mn-cs"/>
              </a:rPr>
              <a:t>到</a:t>
            </a:r>
            <a:r>
              <a:rPr lang="en-US" altLang="zh-CN" sz="1200" b="0" i="0" kern="1200" dirty="0">
                <a:solidFill>
                  <a:schemeClr val="tx1"/>
                </a:solidFill>
                <a:effectLst/>
                <a:latin typeface="+mn-lt"/>
                <a:ea typeface="+mn-ea"/>
                <a:cs typeface="+mn-cs"/>
              </a:rPr>
              <a:t>600Mbps</a:t>
            </a:r>
            <a:r>
              <a:rPr lang="zh-CN" altLang="en-US" sz="1200" b="0" i="0" kern="1200" dirty="0">
                <a:solidFill>
                  <a:schemeClr val="tx1"/>
                </a:solidFill>
                <a:effectLst/>
                <a:latin typeface="+mn-lt"/>
                <a:ea typeface="+mn-ea"/>
                <a:cs typeface="+mn-cs"/>
              </a:rPr>
              <a:t>，从我们生活方面来说，你感受到的可能几十秒下完一部电影。</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低延时，我的第一想法是，可能我以后在全球服打游戏没有延迟了。  那么这两个特性能给教育带来什么样的改变呢？</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更大的带宽意味着教学资源的大面积增加，我在之前的工作中遇到要帮助教科院上传历年的教学公开课，大概有一个</a:t>
            </a:r>
            <a:r>
              <a:rPr lang="en-US" altLang="zh-CN" sz="1200" b="0" i="0" kern="1200" dirty="0">
                <a:solidFill>
                  <a:schemeClr val="tx1"/>
                </a:solidFill>
                <a:effectLst/>
                <a:latin typeface="+mn-lt"/>
                <a:ea typeface="+mn-ea"/>
                <a:cs typeface="+mn-cs"/>
              </a:rPr>
              <a:t>TB</a:t>
            </a:r>
            <a:r>
              <a:rPr lang="zh-CN" altLang="en-US" sz="1200" b="0" i="0" kern="1200" dirty="0">
                <a:solidFill>
                  <a:schemeClr val="tx1"/>
                </a:solidFill>
                <a:effectLst/>
                <a:latin typeface="+mn-lt"/>
                <a:ea typeface="+mn-ea"/>
                <a:cs typeface="+mn-cs"/>
              </a:rPr>
              <a:t>，上班第一件事就是开始上传，足足上传了几周，上传的时候会明显感觉网络卡顿，因为你的上传带宽占满了，让我特别烦躁，同理老师也是这样的，用课堂助手录制的课堂回放，每节课大概</a:t>
            </a:r>
            <a:r>
              <a:rPr lang="en-US" altLang="zh-CN" sz="1200" b="0" i="0" kern="1200" dirty="0">
                <a:solidFill>
                  <a:schemeClr val="tx1"/>
                </a:solidFill>
                <a:effectLst/>
                <a:latin typeface="+mn-lt"/>
                <a:ea typeface="+mn-ea"/>
                <a:cs typeface="+mn-cs"/>
              </a:rPr>
              <a:t>300-400MB</a:t>
            </a:r>
            <a:r>
              <a:rPr lang="zh-CN" altLang="en-US" sz="1200" b="0" i="0" kern="1200" dirty="0">
                <a:solidFill>
                  <a:schemeClr val="tx1"/>
                </a:solidFill>
                <a:effectLst/>
                <a:latin typeface="+mn-lt"/>
                <a:ea typeface="+mn-ea"/>
                <a:cs typeface="+mn-cs"/>
              </a:rPr>
              <a:t>，一堂公开课的视频录像，单机位也要几个</a:t>
            </a:r>
            <a:r>
              <a:rPr lang="en-US" altLang="zh-CN" sz="1200" b="0" i="0" kern="1200" dirty="0">
                <a:solidFill>
                  <a:schemeClr val="tx1"/>
                </a:solidFill>
                <a:effectLst/>
                <a:latin typeface="+mn-lt"/>
                <a:ea typeface="+mn-ea"/>
                <a:cs typeface="+mn-cs"/>
              </a:rPr>
              <a:t>GB</a:t>
            </a:r>
            <a:r>
              <a:rPr lang="zh-CN" altLang="en-US" sz="1200" b="0" i="0" kern="1200" dirty="0">
                <a:solidFill>
                  <a:schemeClr val="tx1"/>
                </a:solidFill>
                <a:effectLst/>
                <a:latin typeface="+mn-lt"/>
                <a:ea typeface="+mn-ea"/>
                <a:cs typeface="+mn-cs"/>
              </a:rPr>
              <a:t>。而学校提供的网络环境大部分时间只有几</a:t>
            </a:r>
            <a:r>
              <a:rPr lang="en-US" altLang="zh-CN" sz="1200" b="0" i="0" kern="1200" dirty="0">
                <a:solidFill>
                  <a:schemeClr val="tx1"/>
                </a:solidFill>
                <a:effectLst/>
                <a:latin typeface="+mn-lt"/>
                <a:ea typeface="+mn-ea"/>
                <a:cs typeface="+mn-cs"/>
              </a:rPr>
              <a:t>Mbps</a:t>
            </a:r>
            <a:r>
              <a:rPr lang="zh-CN" altLang="en-US" sz="1200" b="0" i="0" kern="1200" dirty="0">
                <a:solidFill>
                  <a:schemeClr val="tx1"/>
                </a:solidFill>
                <a:effectLst/>
                <a:latin typeface="+mn-lt"/>
                <a:ea typeface="+mn-ea"/>
                <a:cs typeface="+mn-cs"/>
              </a:rPr>
              <a:t>，课间一共只有十分钟，上传不完，下一节课的老师来了就得关掉，否则上传占满，老师不好讲课。</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如果有</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的大带宽，我有好的课程录像，也许我可以发送到教育资源平台，除了让学生学习，我还可以发到网络名师工作室，让专家给我的教学提意见，当资源上传的时间成本变得更低，我们的教学资源会得到大面积增加，教师的教学能力也会相应提高。</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再说说低延迟带来的影响，低延迟最直接的收益者就是远程课堂，网课。网课饱受批评的一点是教师与学生互动很少，你讲你的，我听我的。我在之前的工作中协助教师上网课，看到的情况也是这样，教师和基本是没有互动的，为什么？ 可能我看直播比较多，我发现有些主播火不了的，没老板捧他。因为他怕同一局游戏里其它人偷窥他屏幕，所以开了</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分钟的延时。一会儿老板给刷了个火箭，等老板都快走了才感谢老板的火箭。</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因为网络延时让远程教学的互动体验极差，老师让同学抢答，可能</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秒后才能看到学生的抢答数据，让一个同学回答问题，</a:t>
            </a:r>
            <a:r>
              <a:rPr lang="en-US" altLang="zh-CN" sz="1200" b="0" i="0" kern="1200" dirty="0">
                <a:solidFill>
                  <a:schemeClr val="tx1"/>
                </a:solidFill>
                <a:effectLst/>
                <a:latin typeface="+mn-lt"/>
                <a:ea typeface="+mn-ea"/>
                <a:cs typeface="+mn-cs"/>
              </a:rPr>
              <a:t>30</a:t>
            </a:r>
            <a:r>
              <a:rPr lang="zh-CN" altLang="en-US" sz="1200" b="0" i="0" kern="1200" dirty="0">
                <a:solidFill>
                  <a:schemeClr val="tx1"/>
                </a:solidFill>
                <a:effectLst/>
                <a:latin typeface="+mn-lt"/>
                <a:ea typeface="+mn-ea"/>
                <a:cs typeface="+mn-cs"/>
              </a:rPr>
              <a:t>秒后他才能回答，如果你是老师你肯定会逐渐减少提问环节，只是单纯的讲，而不去互动，教学质量自然就差了，</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的低延时特性，也将解决这个问题。</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大家有没有发现，我刚才讲的仅仅是单纯的</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技术给教育带来的影响，实际上我国的教育信息化建设并没有这么简单，他的整体技术结构应该是这样的，以</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为基建，通过物联网、云计算等技术构建智慧应用，应用数据汇聚成教育大数据，人工智能分析后进行教育决策和。如果你真正去深入的了解教育信息化的项目，你会发现教育信息化实际已经遇到了瓶颈，技术上受到带宽和延时的制约，许多智慧应用仅能作为展示，无法构成常态化应用。</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的大范围应用将解决这个瓶颈期，像催化剂一样飞快加速教育信息化行业的发展。</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我们来看一下在如今的教育场景下，</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融合技术为教育带来的改变。我想举的第一个例子是成华</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丹巴远程课堂，华西中学为了提高结对帮扶县丹巴县的教育教学水平，采用远程课堂的方式让丹巴的学生与华西的学生同步上课，由于带宽低和延迟高，之前跟大家讲过传统远程课堂，学生根本看不清楚黑板上的字，所以我们在丹巴安装了远程课堂教学软件来同步课件和教师批注笔迹，但课件下载打开慢不说，音响里教师讲到下一个知识点，丹巴那边才看到上一个知识点的教师实时批注，抽人回答问题，华西的学生也需要等丹巴学生几十秒的延迟反应时间，实际也是不完美的课堂体验，而</a:t>
            </a:r>
            <a:r>
              <a:rPr lang="en-US" altLang="zh-CN" sz="1200" b="0" i="0" kern="1200" dirty="0">
                <a:solidFill>
                  <a:schemeClr val="tx1"/>
                </a:solidFill>
                <a:effectLst/>
                <a:latin typeface="+mn-lt"/>
                <a:ea typeface="+mn-ea"/>
                <a:cs typeface="+mn-cs"/>
              </a:rPr>
              <a:t>5G</a:t>
            </a:r>
            <a:r>
              <a:rPr lang="zh-CN" altLang="en-US" sz="1200" b="0" i="0" kern="1200" dirty="0">
                <a:solidFill>
                  <a:schemeClr val="tx1"/>
                </a:solidFill>
                <a:effectLst/>
                <a:latin typeface="+mn-lt"/>
                <a:ea typeface="+mn-ea"/>
                <a:cs typeface="+mn-cs"/>
              </a:rPr>
              <a:t>技术将可以将这个远程课堂做到完美，实现教育的均衡化，为贫困地区的孩子带来更好的教育水平。</a:t>
            </a:r>
            <a:endParaRPr lang="zh-CN" altLang="en-US" dirty="0"/>
          </a:p>
        </p:txBody>
      </p:sp>
      <p:sp>
        <p:nvSpPr>
          <p:cNvPr id="4" name="灯片编号占位符 3"/>
          <p:cNvSpPr>
            <a:spLocks noGrp="1"/>
          </p:cNvSpPr>
          <p:nvPr>
            <p:ph type="sldNum" sz="quarter" idx="10"/>
          </p:nvPr>
        </p:nvSpPr>
        <p:spPr/>
        <p:txBody>
          <a:bodyPr/>
          <a:lstStyle/>
          <a:p>
            <a:fld id="{F1CB8912-F0BA-4AD8-8415-DA1F26BCB09F}"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399" advClick="0" advTm="3000">
        <p14:doors dir="vert"/>
      </p:transition>
    </mc:Choice>
    <mc:Fallback xmlns="">
      <p:transition spd="slow" advClick="0" advTm="300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399" advClick="0" advTm="3000">
        <p14:doors dir="vert"/>
      </p:transition>
    </mc:Choice>
    <mc:Fallback xmlns="">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399" advClick="0" advTm="3000">
        <p14:doors dir="vert"/>
      </p:transition>
    </mc:Choice>
    <mc:Fallback xmlns="">
      <p:transition spd="slow" advClick="0" advTm="300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仅标题">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slow" p14:dur="1399" advClick="0" advTm="3000">
        <p14:doors dir="vert"/>
      </p:transition>
    </mc:Choice>
    <mc:Fallback xmlns="">
      <p:transition spd="slow" advClick="0" advTm="300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
        <p:nvSpPr>
          <p:cNvPr id="2" name="Rectangle 5"/>
          <p:cNvSpPr>
            <a:spLocks noChangeArrowheads="1"/>
          </p:cNvSpPr>
          <p:nvPr userDrawn="1"/>
        </p:nvSpPr>
        <p:spPr bwMode="auto">
          <a:xfrm>
            <a:off x="8420" y="-6979"/>
            <a:ext cx="12183580" cy="6864979"/>
          </a:xfrm>
          <a:prstGeom prst="rect">
            <a:avLst/>
          </a:prstGeom>
          <a:blipFill dpi="0" rotWithShape="1">
            <a:blip r:embed="rId2">
              <a:extLst>
                <a:ext uri="{28A0092B-C50C-407E-A947-70E740481C1C}">
                  <a14:useLocalDpi xmlns:a14="http://schemas.microsoft.com/office/drawing/2010/main" val="0"/>
                </a:ext>
              </a:extLst>
            </a:blip>
            <a:srcRect/>
            <a:stretch>
              <a:fillRect/>
            </a:stretch>
          </a:blipFill>
          <a:ln>
            <a:noFill/>
          </a:ln>
        </p:spPr>
        <p:txBody>
          <a:bodyPr vert="horz" wrap="square" lIns="121920" tIns="60960" rIns="121920" bIns="60960" numCol="1" anchor="t" anchorCtr="0" compatLnSpc="1"/>
          <a:lstStyle/>
          <a:p>
            <a:endParaRPr lang="zh-CN" altLang="en-US" sz="2400" dirty="0"/>
          </a:p>
        </p:txBody>
      </p:sp>
      <p:sp>
        <p:nvSpPr>
          <p:cNvPr id="3" name="矩形 2"/>
          <p:cNvSpPr/>
          <p:nvPr userDrawn="1"/>
        </p:nvSpPr>
        <p:spPr>
          <a:xfrm>
            <a:off x="0" y="0"/>
            <a:ext cx="12192000" cy="6858000"/>
          </a:xfrm>
          <a:prstGeom prst="rect">
            <a:avLst/>
          </a:prstGeom>
          <a:solidFill>
            <a:schemeClr val="accent1">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
        <p:nvSpPr>
          <p:cNvPr id="4" name="矩形 3"/>
          <p:cNvSpPr/>
          <p:nvPr userDrawn="1"/>
        </p:nvSpPr>
        <p:spPr>
          <a:xfrm>
            <a:off x="239349" y="164637"/>
            <a:ext cx="11713301" cy="6528725"/>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spTree>
  </p:cSld>
  <p:clrMapOvr>
    <a:masterClrMapping/>
  </p:clrMapOvr>
  <mc:AlternateContent xmlns:mc="http://schemas.openxmlformats.org/markup-compatibility/2006" xmlns:p14="http://schemas.microsoft.com/office/powerpoint/2010/main">
    <mc:Choice Requires="p14">
      <p:transition spd="slow" p14:dur="1399" advClick="0" advTm="3000">
        <p14:doors dir="vert"/>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2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3A70C2-6553-4D4E-A9F8-FAA9E09D61D4}"/>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335660808"/>
      </p:ext>
    </p:extLst>
  </p:cSld>
  <p:clrMapOvr>
    <a:masterClrMapping/>
  </p:clrMapOvr>
  <mc:AlternateContent xmlns:mc="http://schemas.openxmlformats.org/markup-compatibility/2006" xmlns:p14="http://schemas.microsoft.com/office/powerpoint/2010/main">
    <mc:Choice Requires="p14">
      <p:transition spd="slow" p14:dur="1399" advClick="0" advTm="3000">
        <p14:doors dir="vert"/>
      </p:transition>
    </mc:Choice>
    <mc:Fallback xmlns="">
      <p:transition spd="slow" advClick="0" advTm="300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theme" Target="../theme/theme2.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
        <p:cNvGrpSpPr/>
        <p:nvPr/>
      </p:nvGrpSpPr>
      <p:grpSpPr>
        <a:xfrm>
          <a:off x="0" y="0"/>
          <a:ext cx="0" cy="0"/>
          <a:chOff x="0" y="0"/>
          <a:chExt cx="0" cy="0"/>
        </a:xfrm>
      </p:grpSpPr>
      <p:sp>
        <p:nvSpPr>
          <p:cNvPr id="2" name="文本框 1"/>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alpha val="0"/>
                  </a:schemeClr>
                </a:solidFill>
                <a:latin typeface="微软雅黑" panose="020B0503020204020204" pitchFamily="34" charset="-122"/>
                <a:ea typeface="微软雅黑" panose="020B0503020204020204" pitchFamily="34" charset="-122"/>
                <a:sym typeface="+mn-ea"/>
              </a:rPr>
              <a:t>PPT</a:t>
            </a:r>
            <a:r>
              <a:rPr lang="zh-CN" altLang="en-US" sz="300" dirty="0">
                <a:solidFill>
                  <a:schemeClr val="bg1">
                    <a:alpha val="0"/>
                  </a:schemeClr>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alpha val="0"/>
                  </a:schemeClr>
                </a:solidFill>
                <a:latin typeface="微软雅黑" panose="020B0503020204020204" pitchFamily="34" charset="-122"/>
                <a:ea typeface="微软雅黑" panose="020B0503020204020204" pitchFamily="34" charset="-122"/>
                <a:sym typeface="+mn-ea"/>
              </a:rPr>
              <a:t>ibaotu.com</a:t>
            </a:r>
          </a:p>
        </p:txBody>
      </p:sp>
      <p:sp>
        <p:nvSpPr>
          <p:cNvPr id="3" name="任意多边形 2"/>
          <p:cNvSpPr/>
          <p:nvPr userDrawn="1"/>
        </p:nvSpPr>
        <p:spPr>
          <a:xfrm>
            <a:off x="2867959" y="0"/>
            <a:ext cx="9324041" cy="6858000"/>
          </a:xfrm>
          <a:custGeom>
            <a:avLst/>
            <a:gdLst>
              <a:gd name="connsiteX0" fmla="*/ 6753833 w 9324041"/>
              <a:gd name="connsiteY0" fmla="*/ 0 h 6858000"/>
              <a:gd name="connsiteX1" fmla="*/ 9324041 w 9324041"/>
              <a:gd name="connsiteY1" fmla="*/ 0 h 6858000"/>
              <a:gd name="connsiteX2" fmla="*/ 9324041 w 9324041"/>
              <a:gd name="connsiteY2" fmla="*/ 6858000 h 6858000"/>
              <a:gd name="connsiteX3" fmla="*/ 0 w 932404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9324041" h="6858000">
                <a:moveTo>
                  <a:pt x="6753833" y="0"/>
                </a:moveTo>
                <a:lnTo>
                  <a:pt x="9324041" y="0"/>
                </a:lnTo>
                <a:lnTo>
                  <a:pt x="9324041" y="6858000"/>
                </a:lnTo>
                <a:lnTo>
                  <a:pt x="0" y="6858000"/>
                </a:lnTo>
                <a:close/>
              </a:path>
            </a:pathLst>
          </a:cu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438151" y="520700"/>
            <a:ext cx="11315700" cy="5816600"/>
          </a:xfrm>
          <a:prstGeom prst="rect">
            <a:avLst/>
          </a:prstGeom>
          <a:solidFill>
            <a:schemeClr val="bg1">
              <a:alpha val="95000"/>
            </a:schemeClr>
          </a:solidFill>
          <a:ln>
            <a:noFill/>
          </a:ln>
          <a:effectLst>
            <a:outerShdw blurRad="393700" dist="635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68" r:id="rId6"/>
  </p:sldLayoutIdLst>
  <mc:AlternateContent xmlns:mc="http://schemas.openxmlformats.org/markup-compatibility/2006" xmlns:p14="http://schemas.microsoft.com/office/powerpoint/2010/main">
    <mc:Choice Requires="p14">
      <p:transition spd="slow" p14:dur="1399" advClick="0" advTm="3000">
        <p14:doors dir="vert"/>
      </p:transition>
    </mc:Choice>
    <mc:Fallback xmlns="">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16E5758D-A3C3-4E88-8AC0-22500507BD7E}" type="datetimeFigureOut">
              <a:rPr lang="zh-CN" altLang="en-US" smtClean="0">
                <a:solidFill>
                  <a:prstClr val="black">
                    <a:tint val="75000"/>
                  </a:prstClr>
                </a:solidFill>
              </a:rPr>
              <a:t>2020/7/27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A4E786F-588D-4932-A7B2-AE3451FA4ACA}" type="slidenum">
              <a:rPr lang="zh-CN" altLang="en-US" smtClean="0">
                <a:solidFill>
                  <a:prstClr val="black">
                    <a:tint val="75000"/>
                  </a:prstClr>
                </a:solidFill>
              </a:rPr>
              <a:t>‹#›</a:t>
            </a:fld>
            <a:endParaRPr lang="zh-CN" altLang="en-US">
              <a:solidFill>
                <a:prstClr val="black">
                  <a:tint val="75000"/>
                </a:prstClr>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 id="2147483660" r:id="rId6"/>
    <p:sldLayoutId id="2147483661" r:id="rId7"/>
    <p:sldLayoutId id="2147483662" r:id="rId8"/>
    <p:sldLayoutId id="2147483663" r:id="rId9"/>
    <p:sldLayoutId id="2147483664" r:id="rId10"/>
    <p:sldLayoutId id="214748366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jpeg"/></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6" Type="http://schemas.openxmlformats.org/officeDocument/2006/relationships/image" Target="../media/image36.png"/><Relationship Id="rId21" Type="http://schemas.openxmlformats.org/officeDocument/2006/relationships/image" Target="../media/image31.png"/><Relationship Id="rId42" Type="http://schemas.openxmlformats.org/officeDocument/2006/relationships/image" Target="../media/image52.png"/><Relationship Id="rId47" Type="http://schemas.openxmlformats.org/officeDocument/2006/relationships/image" Target="../media/image57.png"/><Relationship Id="rId63" Type="http://schemas.openxmlformats.org/officeDocument/2006/relationships/image" Target="../media/image73.png"/><Relationship Id="rId68" Type="http://schemas.openxmlformats.org/officeDocument/2006/relationships/image" Target="../media/image78.png"/><Relationship Id="rId7" Type="http://schemas.openxmlformats.org/officeDocument/2006/relationships/image" Target="../media/image17.png"/><Relationship Id="rId71" Type="http://schemas.openxmlformats.org/officeDocument/2006/relationships/image" Target="../media/image81.png"/><Relationship Id="rId2" Type="http://schemas.openxmlformats.org/officeDocument/2006/relationships/slideLayout" Target="../slideLayouts/slideLayout4.xml"/><Relationship Id="rId16" Type="http://schemas.openxmlformats.org/officeDocument/2006/relationships/image" Target="../media/image26.png"/><Relationship Id="rId29" Type="http://schemas.openxmlformats.org/officeDocument/2006/relationships/image" Target="../media/image39.png"/><Relationship Id="rId11" Type="http://schemas.openxmlformats.org/officeDocument/2006/relationships/image" Target="../media/image21.png"/><Relationship Id="rId24" Type="http://schemas.openxmlformats.org/officeDocument/2006/relationships/image" Target="../media/image34.png"/><Relationship Id="rId32" Type="http://schemas.openxmlformats.org/officeDocument/2006/relationships/image" Target="../media/image42.png"/><Relationship Id="rId37" Type="http://schemas.openxmlformats.org/officeDocument/2006/relationships/image" Target="../media/image47.png"/><Relationship Id="rId40" Type="http://schemas.openxmlformats.org/officeDocument/2006/relationships/image" Target="../media/image50.png"/><Relationship Id="rId45" Type="http://schemas.openxmlformats.org/officeDocument/2006/relationships/image" Target="../media/image55.png"/><Relationship Id="rId53" Type="http://schemas.openxmlformats.org/officeDocument/2006/relationships/image" Target="../media/image63.png"/><Relationship Id="rId58" Type="http://schemas.openxmlformats.org/officeDocument/2006/relationships/image" Target="../media/image68.png"/><Relationship Id="rId66" Type="http://schemas.openxmlformats.org/officeDocument/2006/relationships/image" Target="../media/image76.png"/><Relationship Id="rId5" Type="http://schemas.openxmlformats.org/officeDocument/2006/relationships/image" Target="../media/image15.png"/><Relationship Id="rId61" Type="http://schemas.openxmlformats.org/officeDocument/2006/relationships/image" Target="../media/image71.png"/><Relationship Id="rId19" Type="http://schemas.openxmlformats.org/officeDocument/2006/relationships/image" Target="../media/image29.png"/><Relationship Id="rId14" Type="http://schemas.openxmlformats.org/officeDocument/2006/relationships/image" Target="../media/image24.png"/><Relationship Id="rId22" Type="http://schemas.openxmlformats.org/officeDocument/2006/relationships/image" Target="../media/image32.png"/><Relationship Id="rId27" Type="http://schemas.openxmlformats.org/officeDocument/2006/relationships/image" Target="../media/image37.png"/><Relationship Id="rId30" Type="http://schemas.openxmlformats.org/officeDocument/2006/relationships/image" Target="../media/image40.png"/><Relationship Id="rId35" Type="http://schemas.openxmlformats.org/officeDocument/2006/relationships/image" Target="../media/image45.png"/><Relationship Id="rId43" Type="http://schemas.openxmlformats.org/officeDocument/2006/relationships/image" Target="../media/image53.png"/><Relationship Id="rId48" Type="http://schemas.openxmlformats.org/officeDocument/2006/relationships/image" Target="../media/image58.png"/><Relationship Id="rId56" Type="http://schemas.openxmlformats.org/officeDocument/2006/relationships/image" Target="../media/image66.png"/><Relationship Id="rId64" Type="http://schemas.openxmlformats.org/officeDocument/2006/relationships/image" Target="../media/image74.png"/><Relationship Id="rId69" Type="http://schemas.openxmlformats.org/officeDocument/2006/relationships/image" Target="../media/image79.png"/><Relationship Id="rId8" Type="http://schemas.openxmlformats.org/officeDocument/2006/relationships/image" Target="../media/image18.png"/><Relationship Id="rId51" Type="http://schemas.openxmlformats.org/officeDocument/2006/relationships/image" Target="../media/image61.png"/><Relationship Id="rId3" Type="http://schemas.openxmlformats.org/officeDocument/2006/relationships/notesSlide" Target="../notesSlides/notesSlide12.xml"/><Relationship Id="rId12" Type="http://schemas.openxmlformats.org/officeDocument/2006/relationships/image" Target="../media/image22.png"/><Relationship Id="rId17" Type="http://schemas.openxmlformats.org/officeDocument/2006/relationships/image" Target="../media/image27.png"/><Relationship Id="rId25" Type="http://schemas.openxmlformats.org/officeDocument/2006/relationships/image" Target="../media/image35.png"/><Relationship Id="rId33" Type="http://schemas.openxmlformats.org/officeDocument/2006/relationships/image" Target="../media/image43.png"/><Relationship Id="rId38" Type="http://schemas.openxmlformats.org/officeDocument/2006/relationships/image" Target="../media/image48.png"/><Relationship Id="rId46" Type="http://schemas.openxmlformats.org/officeDocument/2006/relationships/image" Target="../media/image56.png"/><Relationship Id="rId59" Type="http://schemas.openxmlformats.org/officeDocument/2006/relationships/image" Target="../media/image69.png"/><Relationship Id="rId67" Type="http://schemas.openxmlformats.org/officeDocument/2006/relationships/image" Target="../media/image77.png"/><Relationship Id="rId20" Type="http://schemas.openxmlformats.org/officeDocument/2006/relationships/image" Target="../media/image30.png"/><Relationship Id="rId41" Type="http://schemas.openxmlformats.org/officeDocument/2006/relationships/image" Target="../media/image51.png"/><Relationship Id="rId54" Type="http://schemas.openxmlformats.org/officeDocument/2006/relationships/image" Target="../media/image64.png"/><Relationship Id="rId62" Type="http://schemas.openxmlformats.org/officeDocument/2006/relationships/image" Target="../media/image72.png"/><Relationship Id="rId70" Type="http://schemas.openxmlformats.org/officeDocument/2006/relationships/image" Target="../media/image80.png"/><Relationship Id="rId1" Type="http://schemas.openxmlformats.org/officeDocument/2006/relationships/tags" Target="../tags/tag2.xml"/><Relationship Id="rId6" Type="http://schemas.openxmlformats.org/officeDocument/2006/relationships/image" Target="../media/image16.png"/><Relationship Id="rId15" Type="http://schemas.openxmlformats.org/officeDocument/2006/relationships/image" Target="../media/image25.png"/><Relationship Id="rId23" Type="http://schemas.openxmlformats.org/officeDocument/2006/relationships/image" Target="../media/image33.png"/><Relationship Id="rId28" Type="http://schemas.openxmlformats.org/officeDocument/2006/relationships/image" Target="../media/image38.png"/><Relationship Id="rId36" Type="http://schemas.openxmlformats.org/officeDocument/2006/relationships/image" Target="../media/image46.png"/><Relationship Id="rId49" Type="http://schemas.openxmlformats.org/officeDocument/2006/relationships/image" Target="../media/image59.png"/><Relationship Id="rId57" Type="http://schemas.openxmlformats.org/officeDocument/2006/relationships/image" Target="../media/image67.png"/><Relationship Id="rId10" Type="http://schemas.openxmlformats.org/officeDocument/2006/relationships/image" Target="../media/image20.png"/><Relationship Id="rId31" Type="http://schemas.openxmlformats.org/officeDocument/2006/relationships/image" Target="../media/image41.png"/><Relationship Id="rId44" Type="http://schemas.openxmlformats.org/officeDocument/2006/relationships/image" Target="../media/image54.png"/><Relationship Id="rId52" Type="http://schemas.openxmlformats.org/officeDocument/2006/relationships/image" Target="../media/image62.png"/><Relationship Id="rId60" Type="http://schemas.openxmlformats.org/officeDocument/2006/relationships/image" Target="../media/image70.png"/><Relationship Id="rId65" Type="http://schemas.openxmlformats.org/officeDocument/2006/relationships/image" Target="../media/image75.png"/><Relationship Id="rId4" Type="http://schemas.openxmlformats.org/officeDocument/2006/relationships/image" Target="../media/image14.png"/><Relationship Id="rId9" Type="http://schemas.openxmlformats.org/officeDocument/2006/relationships/image" Target="../media/image19.png"/><Relationship Id="rId13" Type="http://schemas.openxmlformats.org/officeDocument/2006/relationships/image" Target="../media/image23.png"/><Relationship Id="rId18" Type="http://schemas.openxmlformats.org/officeDocument/2006/relationships/image" Target="../media/image28.png"/><Relationship Id="rId39" Type="http://schemas.openxmlformats.org/officeDocument/2006/relationships/image" Target="../media/image49.png"/><Relationship Id="rId34" Type="http://schemas.openxmlformats.org/officeDocument/2006/relationships/image" Target="../media/image44.png"/><Relationship Id="rId50" Type="http://schemas.openxmlformats.org/officeDocument/2006/relationships/image" Target="../media/image60.png"/><Relationship Id="rId55" Type="http://schemas.openxmlformats.org/officeDocument/2006/relationships/image" Target="../media/image65.png"/></Relationships>
</file>

<file path=ppt/slides/_rels/slide13.xml.rels><?xml version="1.0" encoding="UTF-8" standalone="yes"?>
<Relationships xmlns="http://schemas.openxmlformats.org/package/2006/relationships"><Relationship Id="rId3" Type="http://schemas.openxmlformats.org/officeDocument/2006/relationships/image" Target="../media/image82.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14.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jpeg"/></Relationships>
</file>

<file path=ppt/slides/_rels/slide1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89.png"/></Relationships>
</file>

<file path=ppt/slides/_rels/slide1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tags" Target="../tags/tag4.xml"/><Relationship Id="rId2" Type="http://schemas.openxmlformats.org/officeDocument/2006/relationships/tags" Target="../tags/tag3.xml"/><Relationship Id="rId1" Type="http://schemas.openxmlformats.org/officeDocument/2006/relationships/themeOverride" Target="../theme/themeOverride1.xml"/><Relationship Id="rId6" Type="http://schemas.openxmlformats.org/officeDocument/2006/relationships/image" Target="../media/image90.gif"/><Relationship Id="rId5" Type="http://schemas.openxmlformats.org/officeDocument/2006/relationships/notesSlide" Target="../notesSlides/notesSlide17.xml"/><Relationship Id="rId4"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5" y="3429000"/>
            <a:ext cx="12192000" cy="3429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37516" y="520700"/>
            <a:ext cx="11315700" cy="5816600"/>
            <a:chOff x="723107" y="871333"/>
            <a:chExt cx="10745787" cy="5115334"/>
          </a:xfrm>
          <a:effectLst>
            <a:outerShdw blurRad="279400" dist="63500" dir="5400000" algn="t" rotWithShape="0">
              <a:prstClr val="black">
                <a:alpha val="29000"/>
              </a:prstClr>
            </a:outerShdw>
          </a:effectLst>
        </p:grpSpPr>
        <p:sp>
          <p:nvSpPr>
            <p:cNvPr id="5" name="矩形 4"/>
            <p:cNvSpPr/>
            <p:nvPr/>
          </p:nvSpPr>
          <p:spPr>
            <a:xfrm>
              <a:off x="723107" y="871333"/>
              <a:ext cx="10745787" cy="5115334"/>
            </a:xfrm>
            <a:prstGeom prst="rect">
              <a:avLst/>
            </a:prstGeom>
            <a:blipFill>
              <a:blip r:embed="rId3">
                <a:grayscl/>
              </a:blip>
              <a:srcRect/>
              <a:stretch>
                <a:fillRect t="-19551" b="-194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3107" y="871333"/>
              <a:ext cx="10745787" cy="511533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184179" y="505460"/>
            <a:ext cx="2377968" cy="2576024"/>
            <a:chOff x="1988" y="820"/>
            <a:chExt cx="4501" cy="4676"/>
          </a:xfrm>
        </p:grpSpPr>
        <p:sp>
          <p:nvSpPr>
            <p:cNvPr id="4" name="矩形 3"/>
            <p:cNvSpPr/>
            <p:nvPr/>
          </p:nvSpPr>
          <p:spPr>
            <a:xfrm>
              <a:off x="2642" y="820"/>
              <a:ext cx="2763" cy="37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FF3C54"/>
                </a:solidFill>
                <a:ea typeface="微软雅黑 Light" panose="020B0502040204020203" pitchFamily="34" charset="-122"/>
              </a:endParaRPr>
            </a:p>
          </p:txBody>
        </p:sp>
        <p:sp>
          <p:nvSpPr>
            <p:cNvPr id="10" name="矩形 9"/>
            <p:cNvSpPr/>
            <p:nvPr/>
          </p:nvSpPr>
          <p:spPr>
            <a:xfrm>
              <a:off x="4731" y="3907"/>
              <a:ext cx="1758" cy="158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ea typeface="微软雅黑 Light" panose="020B0502040204020203" pitchFamily="34" charset="-122"/>
              </a:endParaRPr>
            </a:p>
          </p:txBody>
        </p:sp>
        <p:sp>
          <p:nvSpPr>
            <p:cNvPr id="11" name="TextBox 30"/>
            <p:cNvSpPr txBox="1"/>
            <p:nvPr/>
          </p:nvSpPr>
          <p:spPr>
            <a:xfrm>
              <a:off x="1988" y="1853"/>
              <a:ext cx="3417" cy="1283"/>
            </a:xfrm>
            <a:prstGeom prst="rect">
              <a:avLst/>
            </a:prstGeom>
            <a:noFill/>
          </p:spPr>
          <p:txBody>
            <a:bodyPr wrap="square" rtlCol="0">
              <a:spAutoFit/>
            </a:bodyPr>
            <a:lstStyle/>
            <a:p>
              <a:pPr algn="r"/>
              <a:r>
                <a:rPr lang="en-US" altLang="zh-CN" sz="4000" b="1" dirty="0">
                  <a:solidFill>
                    <a:schemeClr val="bg1"/>
                  </a:solidFill>
                  <a:latin typeface="微软雅黑" panose="020B0503020204020204" pitchFamily="34" charset="-122"/>
                  <a:ea typeface="微软雅黑" panose="020B0503020204020204" pitchFamily="34" charset="-122"/>
                </a:rPr>
                <a:t>2020</a:t>
              </a:r>
            </a:p>
          </p:txBody>
        </p:sp>
      </p:grpSp>
      <p:sp>
        <p:nvSpPr>
          <p:cNvPr id="13" name="TextBox 30"/>
          <p:cNvSpPr txBox="1"/>
          <p:nvPr/>
        </p:nvSpPr>
        <p:spPr>
          <a:xfrm>
            <a:off x="3880293" y="1301869"/>
            <a:ext cx="6868160" cy="2245360"/>
          </a:xfrm>
          <a:prstGeom prst="rect">
            <a:avLst/>
          </a:prstGeom>
          <a:noFill/>
        </p:spPr>
        <p:txBody>
          <a:bodyPr wrap="none" rtlCol="0">
            <a:spAutoFit/>
          </a:bodyPr>
          <a:lstStyle/>
          <a:p>
            <a:r>
              <a:rPr lang="zh-CN" altLang="en-US" sz="8400" spc="-300" dirty="0">
                <a:solidFill>
                  <a:schemeClr val="accent2"/>
                </a:solidFill>
                <a:latin typeface="微软雅黑" panose="020B0503020204020204" pitchFamily="34" charset="-122"/>
                <a:ea typeface="微软雅黑" panose="020B0503020204020204" pitchFamily="34" charset="-122"/>
              </a:rPr>
              <a:t>自主调研</a:t>
            </a:r>
            <a:endParaRPr lang="en-US" sz="8400" spc="-300" dirty="0">
              <a:solidFill>
                <a:schemeClr val="accent2"/>
              </a:solidFill>
              <a:latin typeface="微软雅黑" panose="020B0503020204020204" pitchFamily="34" charset="-122"/>
              <a:ea typeface="微软雅黑" panose="020B0503020204020204" pitchFamily="34" charset="-122"/>
            </a:endParaRPr>
          </a:p>
          <a:p>
            <a:r>
              <a:rPr lang="en-US" altLang="zh-CN" sz="5600" b="1" spc="-300" dirty="0">
                <a:solidFill>
                  <a:schemeClr val="bg1"/>
                </a:solidFill>
                <a:latin typeface="微软雅黑 Light" panose="020B0502040204020203" pitchFamily="34" charset="-122"/>
                <a:ea typeface="微软雅黑 Light" panose="020B0502040204020203" pitchFamily="34" charset="-122"/>
              </a:rPr>
              <a:t>5G+</a:t>
            </a:r>
            <a:r>
              <a:rPr lang="zh-CN" altLang="en-US" sz="5600" b="1" spc="-300" dirty="0">
                <a:solidFill>
                  <a:schemeClr val="bg1"/>
                </a:solidFill>
                <a:latin typeface="微软雅黑 Light" panose="020B0502040204020203" pitchFamily="34" charset="-122"/>
                <a:ea typeface="微软雅黑 Light" panose="020B0502040204020203" pitchFamily="34" charset="-122"/>
              </a:rPr>
              <a:t>未来教育场景探讨</a:t>
            </a:r>
          </a:p>
        </p:txBody>
      </p:sp>
      <p:sp>
        <p:nvSpPr>
          <p:cNvPr id="14" name="TextBox 31"/>
          <p:cNvSpPr txBox="1"/>
          <p:nvPr/>
        </p:nvSpPr>
        <p:spPr>
          <a:xfrm>
            <a:off x="3931653" y="3517459"/>
            <a:ext cx="7495920" cy="785309"/>
          </a:xfrm>
          <a:prstGeom prst="rect">
            <a:avLst/>
          </a:prstGeom>
          <a:noFill/>
        </p:spPr>
        <p:txBody>
          <a:bodyPr wrap="square" lIns="91407" tIns="45703" rIns="91407" bIns="45703">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altLang="zh-CN" sz="1600" dirty="0">
                <a:solidFill>
                  <a:schemeClr val="bg1"/>
                </a:solidFill>
                <a:latin typeface="+mj-lt"/>
                <a:ea typeface="微软雅黑 Light" panose="020B0502040204020203" pitchFamily="34" charset="-122"/>
              </a:rPr>
              <a:t>Independent research:</a:t>
            </a:r>
          </a:p>
          <a:p>
            <a:pPr>
              <a:lnSpc>
                <a:spcPct val="150000"/>
              </a:lnSpc>
            </a:pPr>
            <a:r>
              <a:rPr lang="en-US" altLang="zh-CN" sz="1600" dirty="0">
                <a:solidFill>
                  <a:schemeClr val="bg1"/>
                </a:solidFill>
                <a:latin typeface="+mj-lt"/>
                <a:ea typeface="微软雅黑 Light" panose="020B0502040204020203" pitchFamily="34" charset="-122"/>
              </a:rPr>
              <a:t>      Discussion on 5G+ Future Education Scene</a:t>
            </a:r>
            <a:endParaRPr lang="id-ID" altLang="zh-CN" sz="1600" dirty="0">
              <a:solidFill>
                <a:schemeClr val="bg1"/>
              </a:solidFill>
              <a:latin typeface="+mj-lt"/>
              <a:ea typeface="微软雅黑 Light" panose="020B0502040204020203" pitchFamily="34" charset="-122"/>
              <a:cs typeface="Clear Sans Light" pitchFamily="34" charset="0"/>
            </a:endParaRPr>
          </a:p>
        </p:txBody>
      </p:sp>
      <p:sp>
        <p:nvSpPr>
          <p:cNvPr id="15" name="矩形 14"/>
          <p:cNvSpPr/>
          <p:nvPr/>
        </p:nvSpPr>
        <p:spPr>
          <a:xfrm>
            <a:off x="4293988" y="4646322"/>
            <a:ext cx="3604581" cy="322457"/>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noProof="1">
                <a:solidFill>
                  <a:schemeClr val="bg1"/>
                </a:solidFill>
                <a:ea typeface="微软雅黑 Light" panose="020B0502040204020203" pitchFamily="34" charset="-122"/>
              </a:rPr>
              <a:t>汇报人：郝子涵   时间：</a:t>
            </a:r>
            <a:r>
              <a:rPr lang="en-US" altLang="zh-CN" sz="1600" noProof="1">
                <a:solidFill>
                  <a:schemeClr val="bg1"/>
                </a:solidFill>
                <a:ea typeface="微软雅黑 Light" panose="020B0502040204020203" pitchFamily="34" charset="-122"/>
              </a:rPr>
              <a:t>20</a:t>
            </a:r>
            <a:r>
              <a:rPr lang="zh-CN" altLang="en-US" sz="1600" noProof="1">
                <a:solidFill>
                  <a:schemeClr val="bg1"/>
                </a:solidFill>
                <a:ea typeface="微软雅黑 Light" panose="020B0502040204020203" pitchFamily="34" charset="-122"/>
              </a:rPr>
              <a:t>年</a:t>
            </a:r>
            <a:r>
              <a:rPr lang="en-US" altLang="zh-CN" sz="1600" noProof="1">
                <a:solidFill>
                  <a:schemeClr val="bg1"/>
                </a:solidFill>
                <a:ea typeface="微软雅黑 Light" panose="020B0502040204020203" pitchFamily="34" charset="-122"/>
              </a:rPr>
              <a:t>7</a:t>
            </a:r>
            <a:r>
              <a:rPr lang="zh-CN" altLang="en-US" sz="1600" noProof="1">
                <a:solidFill>
                  <a:schemeClr val="bg1"/>
                </a:solidFill>
                <a:ea typeface="微软雅黑 Light" panose="020B0502040204020203" pitchFamily="34" charset="-122"/>
              </a:rPr>
              <a:t>月</a:t>
            </a:r>
            <a:endParaRPr lang="zh-CN" altLang="en-US" sz="1600" strike="noStrike" noProof="1">
              <a:solidFill>
                <a:schemeClr val="bg1"/>
              </a:solidFill>
              <a:ea typeface="微软雅黑 Light" panose="020B0502040204020203"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par>
                          <p:cTn id="19" fill="hold">
                            <p:stCondLst>
                              <p:cond delay="1000"/>
                            </p:stCondLst>
                            <p:childTnLst>
                              <p:par>
                                <p:cTn id="20" presetID="2" presetClass="entr" presetSubtype="4" decel="10000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750" fill="hold"/>
                                        <p:tgtEl>
                                          <p:spTgt spid="13"/>
                                        </p:tgtEl>
                                        <p:attrNameLst>
                                          <p:attrName>ppt_x</p:attrName>
                                        </p:attrNameLst>
                                      </p:cBhvr>
                                      <p:tavLst>
                                        <p:tav tm="0">
                                          <p:val>
                                            <p:strVal val="#ppt_x"/>
                                          </p:val>
                                        </p:tav>
                                        <p:tav tm="100000">
                                          <p:val>
                                            <p:strVal val="#ppt_x"/>
                                          </p:val>
                                        </p:tav>
                                      </p:tavLst>
                                    </p:anim>
                                    <p:anim calcmode="lin" valueType="num">
                                      <p:cBhvr additive="base">
                                        <p:cTn id="23" dur="75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childTnLst>
                          </p:cTn>
                        </p:par>
                        <p:par>
                          <p:cTn id="28" fill="hold">
                            <p:stCondLst>
                              <p:cond delay="3000"/>
                            </p:stCondLst>
                            <p:childTnLst>
                              <p:par>
                                <p:cTn id="29" presetID="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animBg="1"/>
      <p:bldP spid="13" grpId="0"/>
      <p:bldP spid="14" grpId="0"/>
      <p:bldP spid="15" grpId="0" bldLvl="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66154" y="708907"/>
            <a:ext cx="1605280" cy="564950"/>
            <a:chOff x="766154" y="708907"/>
            <a:chExt cx="1605280" cy="564950"/>
          </a:xfrm>
        </p:grpSpPr>
        <p:sp>
          <p:nvSpPr>
            <p:cNvPr id="20" name="文本框 19"/>
            <p:cNvSpPr txBox="1"/>
            <p:nvPr/>
          </p:nvSpPr>
          <p:spPr>
            <a:xfrm>
              <a:off x="766154" y="708907"/>
              <a:ext cx="1605280" cy="52197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zh-CN" altLang="en-US" sz="2800" b="1" dirty="0">
                  <a:solidFill>
                    <a:schemeClr val="accent2"/>
                  </a:solidFill>
                </a:rPr>
                <a:t>平板教学</a:t>
              </a:r>
            </a:p>
          </p:txBody>
        </p:sp>
        <p:cxnSp>
          <p:nvCxnSpPr>
            <p:cNvPr id="21" name="直接连接符 20"/>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3" name="图片占位符 22" descr="C:\Users\Administrator\Desktop\微信图片_20200709142345.jpg微信图片_20200709142345"/>
          <p:cNvPicPr>
            <a:picLocks noGrp="1" noChangeAspect="1"/>
          </p:cNvPicPr>
          <p:nvPr/>
        </p:nvPicPr>
        <p:blipFill>
          <a:blip r:embed="rId3"/>
          <a:srcRect/>
          <a:stretch>
            <a:fillRect/>
          </a:stretch>
        </p:blipFill>
        <p:spPr>
          <a:xfrm>
            <a:off x="1834620" y="2794961"/>
            <a:ext cx="2521585" cy="1891665"/>
          </a:xfrm>
          <a:custGeom>
            <a:avLst/>
            <a:gdLst>
              <a:gd name="connsiteX0" fmla="*/ 0 w 2838022"/>
              <a:gd name="connsiteY0" fmla="*/ 0 h 2230067"/>
              <a:gd name="connsiteX1" fmla="*/ 2838022 w 2838022"/>
              <a:gd name="connsiteY1" fmla="*/ 0 h 2230067"/>
              <a:gd name="connsiteX2" fmla="*/ 2838022 w 2838022"/>
              <a:gd name="connsiteY2" fmla="*/ 2230067 h 2230067"/>
              <a:gd name="connsiteX3" fmla="*/ 0 w 2838022"/>
              <a:gd name="connsiteY3" fmla="*/ 2230067 h 2230067"/>
            </a:gdLst>
            <a:ahLst/>
            <a:cxnLst>
              <a:cxn ang="0">
                <a:pos x="connsiteX0" y="connsiteY0"/>
              </a:cxn>
              <a:cxn ang="0">
                <a:pos x="connsiteX1" y="connsiteY1"/>
              </a:cxn>
              <a:cxn ang="0">
                <a:pos x="connsiteX2" y="connsiteY2"/>
              </a:cxn>
              <a:cxn ang="0">
                <a:pos x="connsiteX3" y="connsiteY3"/>
              </a:cxn>
            </a:cxnLst>
            <a:rect l="l" t="t" r="r" b="b"/>
            <a:pathLst>
              <a:path w="2838022" h="2230067">
                <a:moveTo>
                  <a:pt x="0" y="0"/>
                </a:moveTo>
                <a:lnTo>
                  <a:pt x="2838022" y="0"/>
                </a:lnTo>
                <a:lnTo>
                  <a:pt x="2838022" y="2230067"/>
                </a:lnTo>
                <a:lnTo>
                  <a:pt x="0" y="2230067"/>
                </a:lnTo>
                <a:close/>
              </a:path>
            </a:pathLst>
          </a:custGeom>
          <a:effectLst/>
        </p:spPr>
      </p:pic>
      <p:pic>
        <p:nvPicPr>
          <p:cNvPr id="24" name="图片占位符 23" descr="C:\Users\Administrator\Desktop\微信图片_20200709142351.jpg微信图片_20200709142351"/>
          <p:cNvPicPr>
            <a:picLocks noGrp="1" noChangeAspect="1"/>
          </p:cNvPicPr>
          <p:nvPr/>
        </p:nvPicPr>
        <p:blipFill>
          <a:blip r:embed="rId4"/>
          <a:srcRect/>
          <a:stretch>
            <a:fillRect/>
          </a:stretch>
        </p:blipFill>
        <p:spPr>
          <a:xfrm>
            <a:off x="4825365" y="2788285"/>
            <a:ext cx="2449830" cy="1837690"/>
          </a:xfrm>
          <a:custGeom>
            <a:avLst/>
            <a:gdLst>
              <a:gd name="connsiteX0" fmla="*/ 0 w 2838022"/>
              <a:gd name="connsiteY0" fmla="*/ 0 h 2230067"/>
              <a:gd name="connsiteX1" fmla="*/ 2838022 w 2838022"/>
              <a:gd name="connsiteY1" fmla="*/ 0 h 2230067"/>
              <a:gd name="connsiteX2" fmla="*/ 2838022 w 2838022"/>
              <a:gd name="connsiteY2" fmla="*/ 2230067 h 2230067"/>
              <a:gd name="connsiteX3" fmla="*/ 0 w 2838022"/>
              <a:gd name="connsiteY3" fmla="*/ 2230067 h 2230067"/>
            </a:gdLst>
            <a:ahLst/>
            <a:cxnLst>
              <a:cxn ang="0">
                <a:pos x="connsiteX0" y="connsiteY0"/>
              </a:cxn>
              <a:cxn ang="0">
                <a:pos x="connsiteX1" y="connsiteY1"/>
              </a:cxn>
              <a:cxn ang="0">
                <a:pos x="connsiteX2" y="connsiteY2"/>
              </a:cxn>
              <a:cxn ang="0">
                <a:pos x="connsiteX3" y="connsiteY3"/>
              </a:cxn>
            </a:cxnLst>
            <a:rect l="l" t="t" r="r" b="b"/>
            <a:pathLst>
              <a:path w="2838022" h="2230067">
                <a:moveTo>
                  <a:pt x="0" y="0"/>
                </a:moveTo>
                <a:lnTo>
                  <a:pt x="2838022" y="0"/>
                </a:lnTo>
                <a:lnTo>
                  <a:pt x="2838022" y="2230067"/>
                </a:lnTo>
                <a:lnTo>
                  <a:pt x="0" y="2230067"/>
                </a:lnTo>
                <a:close/>
              </a:path>
            </a:pathLst>
          </a:custGeom>
          <a:effectLst/>
        </p:spPr>
      </p:pic>
      <p:pic>
        <p:nvPicPr>
          <p:cNvPr id="25" name="图片占位符 24" descr="C:\Users\Administrator\Desktop\微信图片_20200709142355.jpg微信图片_20200709142355"/>
          <p:cNvPicPr>
            <a:picLocks noGrp="1" noChangeAspect="1"/>
          </p:cNvPicPr>
          <p:nvPr/>
        </p:nvPicPr>
        <p:blipFill>
          <a:blip r:embed="rId5"/>
          <a:srcRect/>
          <a:stretch>
            <a:fillRect/>
          </a:stretch>
        </p:blipFill>
        <p:spPr>
          <a:xfrm>
            <a:off x="7677579" y="2677486"/>
            <a:ext cx="2838022" cy="2127885"/>
          </a:xfrm>
          <a:custGeom>
            <a:avLst/>
            <a:gdLst>
              <a:gd name="connsiteX0" fmla="*/ 0 w 2838022"/>
              <a:gd name="connsiteY0" fmla="*/ 0 h 2230067"/>
              <a:gd name="connsiteX1" fmla="*/ 2838022 w 2838022"/>
              <a:gd name="connsiteY1" fmla="*/ 0 h 2230067"/>
              <a:gd name="connsiteX2" fmla="*/ 2838022 w 2838022"/>
              <a:gd name="connsiteY2" fmla="*/ 2230067 h 2230067"/>
              <a:gd name="connsiteX3" fmla="*/ 0 w 2838022"/>
              <a:gd name="connsiteY3" fmla="*/ 2230067 h 2230067"/>
            </a:gdLst>
            <a:ahLst/>
            <a:cxnLst>
              <a:cxn ang="0">
                <a:pos x="connsiteX0" y="connsiteY0"/>
              </a:cxn>
              <a:cxn ang="0">
                <a:pos x="connsiteX1" y="connsiteY1"/>
              </a:cxn>
              <a:cxn ang="0">
                <a:pos x="connsiteX2" y="connsiteY2"/>
              </a:cxn>
              <a:cxn ang="0">
                <a:pos x="connsiteX3" y="connsiteY3"/>
              </a:cxn>
            </a:cxnLst>
            <a:rect l="l" t="t" r="r" b="b"/>
            <a:pathLst>
              <a:path w="2838022" h="2230067">
                <a:moveTo>
                  <a:pt x="0" y="0"/>
                </a:moveTo>
                <a:lnTo>
                  <a:pt x="2838022" y="0"/>
                </a:lnTo>
                <a:lnTo>
                  <a:pt x="2838022" y="2230067"/>
                </a:lnTo>
                <a:lnTo>
                  <a:pt x="0" y="2230067"/>
                </a:lnTo>
                <a:close/>
              </a:path>
            </a:pathLst>
          </a:custGeom>
          <a:effectLst/>
        </p:spPr>
      </p:pic>
      <p:sp>
        <p:nvSpPr>
          <p:cNvPr id="2" name="矩形 1"/>
          <p:cNvSpPr/>
          <p:nvPr/>
        </p:nvSpPr>
        <p:spPr>
          <a:xfrm>
            <a:off x="1676401" y="4354577"/>
            <a:ext cx="2838021" cy="50188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ltLang="zh-CN" dirty="0">
              <a:sym typeface="+mn-lt"/>
            </a:endParaRPr>
          </a:p>
        </p:txBody>
      </p:sp>
      <p:sp>
        <p:nvSpPr>
          <p:cNvPr id="3" name="矩形 2"/>
          <p:cNvSpPr/>
          <p:nvPr/>
        </p:nvSpPr>
        <p:spPr>
          <a:xfrm>
            <a:off x="4676990" y="4354577"/>
            <a:ext cx="2838021" cy="50188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ltLang="zh-CN" dirty="0">
              <a:sym typeface="+mn-lt"/>
            </a:endParaRPr>
          </a:p>
        </p:txBody>
      </p:sp>
      <p:sp>
        <p:nvSpPr>
          <p:cNvPr id="9" name="矩形 8"/>
          <p:cNvSpPr/>
          <p:nvPr/>
        </p:nvSpPr>
        <p:spPr>
          <a:xfrm>
            <a:off x="7677579" y="4354577"/>
            <a:ext cx="2838021" cy="50188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ltLang="zh-CN" dirty="0">
              <a:sym typeface="+mn-lt"/>
            </a:endParaRPr>
          </a:p>
        </p:txBody>
      </p:sp>
      <p:sp>
        <p:nvSpPr>
          <p:cNvPr id="10" name="矩形 9"/>
          <p:cNvSpPr/>
          <p:nvPr/>
        </p:nvSpPr>
        <p:spPr>
          <a:xfrm>
            <a:off x="1676401" y="5082851"/>
            <a:ext cx="2838021" cy="53340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通过抢答、随机抽人、分组讨论等功能进行课堂互动，提高学习注意力</a:t>
            </a:r>
          </a:p>
        </p:txBody>
      </p:sp>
      <p:sp>
        <p:nvSpPr>
          <p:cNvPr id="11" name="矩形 10"/>
          <p:cNvSpPr/>
          <p:nvPr/>
        </p:nvSpPr>
        <p:spPr>
          <a:xfrm>
            <a:off x="1947043" y="4424348"/>
            <a:ext cx="2241974" cy="38608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课堂互动</a:t>
            </a:r>
          </a:p>
        </p:txBody>
      </p:sp>
      <p:sp>
        <p:nvSpPr>
          <p:cNvPr id="12" name="矩形 11"/>
          <p:cNvSpPr/>
          <p:nvPr/>
        </p:nvSpPr>
        <p:spPr>
          <a:xfrm>
            <a:off x="4975013" y="4424348"/>
            <a:ext cx="2241974" cy="38608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课中测验</a:t>
            </a:r>
          </a:p>
        </p:txBody>
      </p:sp>
      <p:sp>
        <p:nvSpPr>
          <p:cNvPr id="26" name="矩形 25"/>
          <p:cNvSpPr/>
          <p:nvPr/>
        </p:nvSpPr>
        <p:spPr>
          <a:xfrm>
            <a:off x="7975602" y="4424348"/>
            <a:ext cx="2241974" cy="38608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错题分析</a:t>
            </a:r>
          </a:p>
        </p:txBody>
      </p:sp>
      <p:sp>
        <p:nvSpPr>
          <p:cNvPr id="27" name="矩形 26"/>
          <p:cNvSpPr/>
          <p:nvPr/>
        </p:nvSpPr>
        <p:spPr>
          <a:xfrm>
            <a:off x="4676989" y="5082851"/>
            <a:ext cx="2838021" cy="53340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教师可推送课中检测，学生平板答题，可以实时观测提交数据</a:t>
            </a:r>
          </a:p>
        </p:txBody>
      </p:sp>
      <p:sp>
        <p:nvSpPr>
          <p:cNvPr id="28" name="矩形 27"/>
          <p:cNvSpPr/>
          <p:nvPr/>
        </p:nvSpPr>
        <p:spPr>
          <a:xfrm>
            <a:off x="7677579" y="5082851"/>
            <a:ext cx="2838021" cy="53340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自动分析检测中每个题的正确率，帮助教师分析学生知识掌握情况</a:t>
            </a:r>
          </a:p>
        </p:txBody>
      </p:sp>
      <p:sp>
        <p:nvSpPr>
          <p:cNvPr id="29" name="矩形 28"/>
          <p:cNvSpPr/>
          <p:nvPr/>
        </p:nvSpPr>
        <p:spPr>
          <a:xfrm>
            <a:off x="1375542" y="1555858"/>
            <a:ext cx="9444857" cy="737235"/>
          </a:xfrm>
          <a:prstGeom prst="rect">
            <a:avLst/>
          </a:prstGeom>
        </p:spPr>
        <p:txBody>
          <a:bodyPr wrap="square">
            <a:spAutoFit/>
            <a:scene3d>
              <a:camera prst="orthographicFront"/>
              <a:lightRig rig="threePt" dir="t"/>
            </a:scene3d>
            <a:sp3d contourW="12700"/>
          </a:bodyPr>
          <a:lstStyle/>
          <a:p>
            <a:pPr>
              <a:lnSpc>
                <a:spcPct val="150000"/>
              </a:lnSpc>
            </a:pPr>
            <a:r>
              <a:rPr lang="zh-CN" sz="1400" dirty="0">
                <a:solidFill>
                  <a:schemeClr val="tx1">
                    <a:lumMod val="65000"/>
                    <a:lumOff val="35000"/>
                  </a:schemeClr>
                </a:solidFill>
              </a:rPr>
              <a:t>平板教学有助于</a:t>
            </a:r>
            <a:r>
              <a:rPr sz="1400" dirty="0">
                <a:solidFill>
                  <a:schemeClr val="tx1">
                    <a:lumMod val="65000"/>
                    <a:lumOff val="35000"/>
                  </a:schemeClr>
                </a:solidFill>
                <a:sym typeface="+mn-ea"/>
              </a:rPr>
              <a:t>调动学生的兴趣与主动性</a:t>
            </a:r>
            <a:r>
              <a:rPr lang="zh-CN" sz="1400" dirty="0">
                <a:solidFill>
                  <a:schemeClr val="tx1">
                    <a:lumMod val="65000"/>
                    <a:lumOff val="35000"/>
                  </a:schemeClr>
                </a:solidFill>
                <a:sym typeface="+mn-ea"/>
              </a:rPr>
              <a:t>，这种方式能够</a:t>
            </a:r>
            <a:r>
              <a:rPr sz="1400" dirty="0">
                <a:solidFill>
                  <a:schemeClr val="tx1">
                    <a:lumMod val="65000"/>
                    <a:lumOff val="35000"/>
                  </a:schemeClr>
                </a:solidFill>
                <a:sym typeface="+mn-ea"/>
              </a:rPr>
              <a:t>及时掌握学生的学情</a:t>
            </a:r>
            <a:r>
              <a:rPr lang="zh-CN" sz="1400" dirty="0">
                <a:solidFill>
                  <a:schemeClr val="tx1">
                    <a:lumMod val="65000"/>
                    <a:lumOff val="35000"/>
                  </a:schemeClr>
                </a:solidFill>
                <a:sym typeface="+mn-ea"/>
              </a:rPr>
              <a:t>，同时也</a:t>
            </a:r>
            <a:r>
              <a:rPr sz="1400" dirty="0">
                <a:solidFill>
                  <a:schemeClr val="tx1">
                    <a:lumMod val="65000"/>
                    <a:lumOff val="35000"/>
                  </a:schemeClr>
                </a:solidFill>
                <a:sym typeface="+mn-ea"/>
              </a:rPr>
              <a:t>方便学生知识点的归纳、整理和复习</a:t>
            </a:r>
            <a:r>
              <a:rPr lang="zh-CN" sz="1400" dirty="0">
                <a:solidFill>
                  <a:schemeClr val="tx1">
                    <a:lumMod val="65000"/>
                    <a:lumOff val="35000"/>
                  </a:schemeClr>
                </a:solidFill>
                <a:sym typeface="+mn-ea"/>
              </a:rPr>
              <a:t>，以此达到</a:t>
            </a:r>
            <a:r>
              <a:rPr sz="1400" dirty="0">
                <a:solidFill>
                  <a:schemeClr val="tx1">
                    <a:lumMod val="65000"/>
                    <a:lumOff val="35000"/>
                  </a:schemeClr>
                </a:solidFill>
              </a:rPr>
              <a:t>提高</a:t>
            </a:r>
            <a:r>
              <a:rPr lang="zh-CN" sz="1400" dirty="0">
                <a:solidFill>
                  <a:schemeClr val="tx1">
                    <a:lumMod val="65000"/>
                    <a:lumOff val="35000"/>
                  </a:schemeClr>
                </a:solidFill>
              </a:rPr>
              <a:t>课堂效率，提高</a:t>
            </a:r>
            <a:r>
              <a:rPr sz="1400" dirty="0">
                <a:solidFill>
                  <a:schemeClr val="tx1">
                    <a:lumMod val="65000"/>
                    <a:lumOff val="35000"/>
                  </a:schemeClr>
                </a:solidFill>
              </a:rPr>
              <a:t>学生成绩</a:t>
            </a:r>
            <a:r>
              <a:rPr lang="zh-CN" sz="1400" dirty="0">
                <a:solidFill>
                  <a:schemeClr val="tx1">
                    <a:lumMod val="65000"/>
                    <a:lumOff val="35000"/>
                  </a:schemeClr>
                </a:solidFill>
              </a:rPr>
              <a:t>的目的。</a:t>
            </a:r>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par>
                                <p:cTn id="14" presetID="53" presetClass="entr" presetSubtype="16"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par>
                                <p:cTn id="19" presetID="53" presetClass="entr" presetSubtype="16"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par>
                          <p:cTn id="43" fill="hold">
                            <p:stCondLst>
                              <p:cond delay="1500"/>
                            </p:stCondLst>
                            <p:childTnLst>
                              <p:par>
                                <p:cTn id="44" presetID="2" presetClass="entr" presetSubtype="4"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par>
                          <p:cTn id="48" fill="hold">
                            <p:stCondLst>
                              <p:cond delay="2000"/>
                            </p:stCondLst>
                            <p:childTnLst>
                              <p:par>
                                <p:cTn id="49" presetID="2" presetClass="entr" presetSubtype="4"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childTnLst>
                          </p:cTn>
                        </p:par>
                        <p:par>
                          <p:cTn id="53" fill="hold">
                            <p:stCondLst>
                              <p:cond delay="2500"/>
                            </p:stCondLst>
                            <p:childTnLst>
                              <p:par>
                                <p:cTn id="54" presetID="2" presetClass="entr" presetSubtype="4"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fill="hold"/>
                                        <p:tgtEl>
                                          <p:spTgt spid="28"/>
                                        </p:tgtEl>
                                        <p:attrNameLst>
                                          <p:attrName>ppt_x</p:attrName>
                                        </p:attrNameLst>
                                      </p:cBhvr>
                                      <p:tavLst>
                                        <p:tav tm="0">
                                          <p:val>
                                            <p:strVal val="#ppt_x"/>
                                          </p:val>
                                        </p:tav>
                                        <p:tav tm="100000">
                                          <p:val>
                                            <p:strVal val="#ppt_x"/>
                                          </p:val>
                                        </p:tav>
                                      </p:tavLst>
                                    </p:anim>
                                    <p:anim calcmode="lin" valueType="num">
                                      <p:cBhvr additive="base">
                                        <p:cTn id="5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9" grpId="0" bldLvl="0" animBg="1"/>
      <p:bldP spid="10" grpId="0"/>
      <p:bldP spid="11" grpId="0"/>
      <p:bldP spid="12" grpId="0"/>
      <p:bldP spid="26" grpId="0"/>
      <p:bldP spid="27" grpId="0"/>
      <p:bldP spid="28" grpId="0"/>
      <p:bldP spid="2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12192000" cy="3429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38151" y="520700"/>
            <a:ext cx="11315700" cy="5816600"/>
            <a:chOff x="723107" y="871333"/>
            <a:chExt cx="10745787" cy="5115334"/>
          </a:xfrm>
          <a:effectLst>
            <a:outerShdw blurRad="279400" dist="63500" dir="5400000" algn="t" rotWithShape="0">
              <a:prstClr val="black">
                <a:alpha val="29000"/>
              </a:prstClr>
            </a:outerShdw>
          </a:effectLst>
        </p:grpSpPr>
        <p:sp>
          <p:nvSpPr>
            <p:cNvPr id="5" name="矩形 4"/>
            <p:cNvSpPr/>
            <p:nvPr/>
          </p:nvSpPr>
          <p:spPr>
            <a:xfrm>
              <a:off x="723107" y="871333"/>
              <a:ext cx="10745787" cy="5115334"/>
            </a:xfrm>
            <a:prstGeom prst="rect">
              <a:avLst/>
            </a:prstGeom>
            <a:blipFill>
              <a:blip r:embed="rId3">
                <a:grayscl/>
              </a:blip>
              <a:srcRect/>
              <a:stretch>
                <a:fillRect t="-19551" b="-194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3107" y="871333"/>
              <a:ext cx="10745787" cy="511533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3992610" y="1325026"/>
            <a:ext cx="4206781" cy="4206781"/>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3860804" y="1094227"/>
            <a:ext cx="4470396" cy="4669416"/>
          </a:xfrm>
          <a:custGeom>
            <a:avLst/>
            <a:gdLst>
              <a:gd name="connsiteX0" fmla="*/ 1992 w 5668013"/>
              <a:gd name="connsiteY0" fmla="*/ 3821301 h 5920352"/>
              <a:gd name="connsiteX1" fmla="*/ 112589 w 5668013"/>
              <a:gd name="connsiteY1" fmla="*/ 3821301 h 5920352"/>
              <a:gd name="connsiteX2" fmla="*/ 204047 w 5668013"/>
              <a:gd name="connsiteY2" fmla="*/ 4071184 h 5920352"/>
              <a:gd name="connsiteX3" fmla="*/ 2834006 w 5668013"/>
              <a:gd name="connsiteY3" fmla="*/ 5814437 h 5920352"/>
              <a:gd name="connsiteX4" fmla="*/ 5463965 w 5668013"/>
              <a:gd name="connsiteY4" fmla="*/ 4071184 h 5920352"/>
              <a:gd name="connsiteX5" fmla="*/ 5555423 w 5668013"/>
              <a:gd name="connsiteY5" fmla="*/ 3821301 h 5920352"/>
              <a:gd name="connsiteX6" fmla="*/ 5666020 w 5668013"/>
              <a:gd name="connsiteY6" fmla="*/ 3821301 h 5920352"/>
              <a:gd name="connsiteX7" fmla="*/ 5661098 w 5668013"/>
              <a:gd name="connsiteY7" fmla="*/ 3840442 h 5920352"/>
              <a:gd name="connsiteX8" fmla="*/ 2834006 w 5668013"/>
              <a:gd name="connsiteY8" fmla="*/ 5920352 h 5920352"/>
              <a:gd name="connsiteX9" fmla="*/ 6914 w 5668013"/>
              <a:gd name="connsiteY9" fmla="*/ 3840442 h 5920352"/>
              <a:gd name="connsiteX10" fmla="*/ 2834006 w 5668013"/>
              <a:gd name="connsiteY10" fmla="*/ 0 h 5920352"/>
              <a:gd name="connsiteX11" fmla="*/ 5661098 w 5668013"/>
              <a:gd name="connsiteY11" fmla="*/ 2079910 h 5920352"/>
              <a:gd name="connsiteX12" fmla="*/ 5668013 w 5668013"/>
              <a:gd name="connsiteY12" fmla="*/ 2106801 h 5920352"/>
              <a:gd name="connsiteX13" fmla="*/ 5558260 w 5668013"/>
              <a:gd name="connsiteY13" fmla="*/ 2106801 h 5920352"/>
              <a:gd name="connsiteX14" fmla="*/ 5463965 w 5668013"/>
              <a:gd name="connsiteY14" fmla="*/ 1849169 h 5920352"/>
              <a:gd name="connsiteX15" fmla="*/ 2834006 w 5668013"/>
              <a:gd name="connsiteY15" fmla="*/ 105915 h 5920352"/>
              <a:gd name="connsiteX16" fmla="*/ 204047 w 5668013"/>
              <a:gd name="connsiteY16" fmla="*/ 1849169 h 5920352"/>
              <a:gd name="connsiteX17" fmla="*/ 109753 w 5668013"/>
              <a:gd name="connsiteY17" fmla="*/ 2106801 h 5920352"/>
              <a:gd name="connsiteX18" fmla="*/ 0 w 5668013"/>
              <a:gd name="connsiteY18" fmla="*/ 2106801 h 5920352"/>
              <a:gd name="connsiteX19" fmla="*/ 6914 w 5668013"/>
              <a:gd name="connsiteY19" fmla="*/ 2079910 h 5920352"/>
              <a:gd name="connsiteX20" fmla="*/ 2834006 w 5668013"/>
              <a:gd name="connsiteY20" fmla="*/ 0 h 59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68013" h="5920352">
                <a:moveTo>
                  <a:pt x="1992" y="3821301"/>
                </a:moveTo>
                <a:lnTo>
                  <a:pt x="112589" y="3821301"/>
                </a:lnTo>
                <a:lnTo>
                  <a:pt x="204047" y="4071184"/>
                </a:lnTo>
                <a:cubicBezTo>
                  <a:pt x="637348" y="5095621"/>
                  <a:pt x="1651733" y="5814437"/>
                  <a:pt x="2834006" y="5814437"/>
                </a:cubicBezTo>
                <a:cubicBezTo>
                  <a:pt x="4016280" y="5814437"/>
                  <a:pt x="5030665" y="5095621"/>
                  <a:pt x="5463965" y="4071184"/>
                </a:cubicBezTo>
                <a:lnTo>
                  <a:pt x="5555423" y="3821301"/>
                </a:lnTo>
                <a:lnTo>
                  <a:pt x="5666020" y="3821301"/>
                </a:lnTo>
                <a:lnTo>
                  <a:pt x="5661098" y="3840442"/>
                </a:lnTo>
                <a:cubicBezTo>
                  <a:pt x="5286306" y="5045437"/>
                  <a:pt x="4162330" y="5920352"/>
                  <a:pt x="2834006" y="5920352"/>
                </a:cubicBezTo>
                <a:cubicBezTo>
                  <a:pt x="1505683" y="5920352"/>
                  <a:pt x="381706" y="5045437"/>
                  <a:pt x="6914" y="3840442"/>
                </a:cubicBezTo>
                <a:close/>
                <a:moveTo>
                  <a:pt x="2834006" y="0"/>
                </a:moveTo>
                <a:cubicBezTo>
                  <a:pt x="4162330" y="0"/>
                  <a:pt x="5286306" y="874916"/>
                  <a:pt x="5661098" y="2079910"/>
                </a:cubicBezTo>
                <a:lnTo>
                  <a:pt x="5668013" y="2106801"/>
                </a:lnTo>
                <a:lnTo>
                  <a:pt x="5558260" y="2106801"/>
                </a:lnTo>
                <a:lnTo>
                  <a:pt x="5463965" y="1849169"/>
                </a:lnTo>
                <a:cubicBezTo>
                  <a:pt x="5030665" y="824732"/>
                  <a:pt x="4016280" y="105915"/>
                  <a:pt x="2834006" y="105915"/>
                </a:cubicBezTo>
                <a:cubicBezTo>
                  <a:pt x="1651733" y="105915"/>
                  <a:pt x="637348" y="824732"/>
                  <a:pt x="204047" y="1849169"/>
                </a:cubicBezTo>
                <a:lnTo>
                  <a:pt x="109753" y="2106801"/>
                </a:lnTo>
                <a:lnTo>
                  <a:pt x="0" y="2106801"/>
                </a:lnTo>
                <a:lnTo>
                  <a:pt x="6914" y="2079910"/>
                </a:lnTo>
                <a:cubicBezTo>
                  <a:pt x="381706" y="874916"/>
                  <a:pt x="1505683" y="0"/>
                  <a:pt x="283400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文本框 64"/>
          <p:cNvSpPr txBox="1"/>
          <p:nvPr/>
        </p:nvSpPr>
        <p:spPr>
          <a:xfrm>
            <a:off x="4618234" y="1956260"/>
            <a:ext cx="2955535" cy="1014730"/>
          </a:xfrm>
          <a:prstGeom prst="rect">
            <a:avLst/>
          </a:prstGeom>
          <a:noFill/>
        </p:spPr>
        <p:txBody>
          <a:bodyPr wrap="square" rtlCol="0">
            <a:spAutoFit/>
            <a:scene3d>
              <a:camera prst="orthographicFront"/>
              <a:lightRig rig="threePt" dir="t"/>
            </a:scene3d>
            <a:sp3d contourW="12700"/>
          </a:bodyPr>
          <a:lstStyle/>
          <a:p>
            <a:pPr algn="ctr"/>
            <a:r>
              <a:rPr lang="en-US" altLang="zh-CN" sz="6000" dirty="0">
                <a:solidFill>
                  <a:schemeClr val="accent2"/>
                </a:solidFill>
                <a:latin typeface="Century Gothic" panose="020B0502020202020204" pitchFamily="34" charset="0"/>
              </a:rPr>
              <a:t>03</a:t>
            </a:r>
          </a:p>
        </p:txBody>
      </p:sp>
      <p:cxnSp>
        <p:nvCxnSpPr>
          <p:cNvPr id="66" name="直接连接符 65"/>
          <p:cNvCxnSpPr/>
          <p:nvPr/>
        </p:nvCxnSpPr>
        <p:spPr>
          <a:xfrm>
            <a:off x="5745435" y="3973904"/>
            <a:ext cx="70113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523105" y="3014281"/>
            <a:ext cx="3145790" cy="132207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r>
              <a:rPr lang="en-US" altLang="zh-CN" sz="4000" b="1" dirty="0">
                <a:solidFill>
                  <a:schemeClr val="bg1"/>
                </a:solidFill>
              </a:rPr>
              <a:t>5G</a:t>
            </a:r>
            <a:r>
              <a:rPr lang="zh-CN" altLang="en-US" sz="4000" b="1" dirty="0">
                <a:solidFill>
                  <a:schemeClr val="bg1"/>
                </a:solidFill>
              </a:rPr>
              <a:t>将带我们</a:t>
            </a:r>
          </a:p>
          <a:p>
            <a:r>
              <a:rPr lang="zh-CN" altLang="en-US" sz="4000" b="1" dirty="0">
                <a:solidFill>
                  <a:schemeClr val="bg1"/>
                </a:solidFill>
              </a:rPr>
              <a:t>   走向哪里？</a:t>
            </a:r>
          </a:p>
        </p:txBody>
      </p:sp>
    </p:spTree>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1000"/>
                                        <p:tgtEl>
                                          <p:spTgt spid="65"/>
                                        </p:tgtEl>
                                      </p:cBhvr>
                                    </p:animEffect>
                                    <p:anim calcmode="lin" valueType="num">
                                      <p:cBhvr>
                                        <p:cTn id="19" dur="1000" fill="hold"/>
                                        <p:tgtEl>
                                          <p:spTgt spid="65"/>
                                        </p:tgtEl>
                                        <p:attrNameLst>
                                          <p:attrName>ppt_x</p:attrName>
                                        </p:attrNameLst>
                                      </p:cBhvr>
                                      <p:tavLst>
                                        <p:tav tm="0">
                                          <p:val>
                                            <p:strVal val="#ppt_x"/>
                                          </p:val>
                                        </p:tav>
                                        <p:tav tm="100000">
                                          <p:val>
                                            <p:strVal val="#ppt_x"/>
                                          </p:val>
                                        </p:tav>
                                      </p:tavLst>
                                    </p:anim>
                                    <p:anim calcmode="lin" valueType="num">
                                      <p:cBhvr>
                                        <p:cTn id="20" dur="1000" fill="hold"/>
                                        <p:tgtEl>
                                          <p:spTgt spid="6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1000"/>
                                        <p:tgtEl>
                                          <p:spTgt spid="67"/>
                                        </p:tgtEl>
                                      </p:cBhvr>
                                    </p:animEffect>
                                    <p:anim calcmode="lin" valueType="num">
                                      <p:cBhvr>
                                        <p:cTn id="24" dur="1000" fill="hold"/>
                                        <p:tgtEl>
                                          <p:spTgt spid="67"/>
                                        </p:tgtEl>
                                        <p:attrNameLst>
                                          <p:attrName>ppt_x</p:attrName>
                                        </p:attrNameLst>
                                      </p:cBhvr>
                                      <p:tavLst>
                                        <p:tav tm="0">
                                          <p:val>
                                            <p:strVal val="#ppt_x"/>
                                          </p:val>
                                        </p:tav>
                                        <p:tav tm="100000">
                                          <p:val>
                                            <p:strVal val="#ppt_x"/>
                                          </p:val>
                                        </p:tav>
                                      </p:tavLst>
                                    </p:anim>
                                    <p:anim calcmode="lin" valueType="num">
                                      <p:cBhvr>
                                        <p:cTn id="25" dur="1000" fill="hold"/>
                                        <p:tgtEl>
                                          <p:spTgt spid="6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16" presetClass="entr" presetSubtype="21"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barn(inVertical)">
                                      <p:cBhvr>
                                        <p:cTn id="2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3" grpId="0" bldLvl="0" animBg="1"/>
      <p:bldP spid="65" grpId="0"/>
      <p:bldP spid="6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8EF6BE1A-8B7C-4F9D-8BA3-ECD0DCE1A0F2}"/>
              </a:ext>
            </a:extLst>
          </p:cNvPr>
          <p:cNvGrpSpPr/>
          <p:nvPr/>
        </p:nvGrpSpPr>
        <p:grpSpPr>
          <a:xfrm>
            <a:off x="766154" y="708907"/>
            <a:ext cx="2310248" cy="564950"/>
            <a:chOff x="766154" y="708907"/>
            <a:chExt cx="2310248" cy="564950"/>
          </a:xfrm>
        </p:grpSpPr>
        <p:sp>
          <p:nvSpPr>
            <p:cNvPr id="3" name="文本框 2">
              <a:extLst>
                <a:ext uri="{FF2B5EF4-FFF2-40B4-BE49-F238E27FC236}">
                  <a16:creationId xmlns:a16="http://schemas.microsoft.com/office/drawing/2014/main" id="{E902431E-3969-43EB-AB09-42068BF3017D}"/>
                </a:ext>
              </a:extLst>
            </p:cNvPr>
            <p:cNvSpPr txBox="1"/>
            <p:nvPr/>
          </p:nvSpPr>
          <p:spPr>
            <a:xfrm>
              <a:off x="766154" y="708907"/>
              <a:ext cx="2310248" cy="52322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en-US" altLang="zh-CN" sz="2800" b="1" dirty="0">
                  <a:solidFill>
                    <a:schemeClr val="accent2"/>
                  </a:solidFill>
                </a:rPr>
                <a:t>5G+</a:t>
              </a:r>
              <a:r>
                <a:rPr lang="zh-CN" altLang="en-US" sz="2800" b="1" dirty="0">
                  <a:solidFill>
                    <a:schemeClr val="accent2"/>
                  </a:solidFill>
                </a:rPr>
                <a:t>未来课堂</a:t>
              </a:r>
            </a:p>
          </p:txBody>
        </p:sp>
        <p:cxnSp>
          <p:nvCxnSpPr>
            <p:cNvPr id="4" name="直接连接符 3">
              <a:extLst>
                <a:ext uri="{FF2B5EF4-FFF2-40B4-BE49-F238E27FC236}">
                  <a16:creationId xmlns:a16="http://schemas.microsoft.com/office/drawing/2014/main" id="{AA6A854D-90E1-48DE-BEA4-54D3889D3D8F}"/>
                </a:ext>
              </a:extLst>
            </p:cNvPr>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6" name="object 4">
            <a:extLst>
              <a:ext uri="{FF2B5EF4-FFF2-40B4-BE49-F238E27FC236}">
                <a16:creationId xmlns:a16="http://schemas.microsoft.com/office/drawing/2014/main" id="{2D694F9B-69B9-45A5-9F3C-101C85E2F8CF}"/>
              </a:ext>
            </a:extLst>
          </p:cNvPr>
          <p:cNvSpPr txBox="1"/>
          <p:nvPr/>
        </p:nvSpPr>
        <p:spPr>
          <a:xfrm>
            <a:off x="8969374" y="2291378"/>
            <a:ext cx="1791970" cy="299720"/>
          </a:xfrm>
          <a:prstGeom prst="rect">
            <a:avLst/>
          </a:prstGeom>
        </p:spPr>
        <p:txBody>
          <a:bodyPr vert="horz" wrap="square" lIns="0" tIns="12700" rIns="0" bIns="0" rtlCol="0">
            <a:spAutoFit/>
          </a:bodyPr>
          <a:lstStyle/>
          <a:p>
            <a:pPr marL="12700">
              <a:lnSpc>
                <a:spcPct val="100000"/>
              </a:lnSpc>
              <a:spcBef>
                <a:spcPts val="100"/>
              </a:spcBef>
              <a:tabLst>
                <a:tab pos="762000" algn="l"/>
                <a:tab pos="997585" algn="l"/>
              </a:tabLst>
            </a:pPr>
            <a:r>
              <a:rPr sz="1800" b="1" spc="5" dirty="0">
                <a:solidFill>
                  <a:schemeClr val="tx1"/>
                </a:solidFill>
                <a:latin typeface="微软雅黑" panose="020B0503020204020204" pitchFamily="34" charset="-122"/>
                <a:cs typeface="微软雅黑" panose="020B0503020204020204" pitchFamily="34" charset="-122"/>
              </a:rPr>
              <a:t>B</a:t>
            </a:r>
            <a:r>
              <a:rPr sz="1800" b="1" dirty="0">
                <a:solidFill>
                  <a:schemeClr val="tx1"/>
                </a:solidFill>
                <a:latin typeface="微软雅黑" panose="020B0503020204020204" pitchFamily="34" charset="-122"/>
                <a:cs typeface="微软雅黑" panose="020B0503020204020204" pitchFamily="34" charset="-122"/>
              </a:rPr>
              <a:t>校区	·	V</a:t>
            </a:r>
            <a:r>
              <a:rPr sz="1800" b="1" spc="5" dirty="0">
                <a:solidFill>
                  <a:schemeClr val="tx1"/>
                </a:solidFill>
                <a:latin typeface="微软雅黑" panose="020B0503020204020204" pitchFamily="34" charset="-122"/>
                <a:cs typeface="微软雅黑" panose="020B0503020204020204" pitchFamily="34" charset="-122"/>
              </a:rPr>
              <a:t>R</a:t>
            </a:r>
            <a:r>
              <a:rPr sz="1800" b="1" dirty="0">
                <a:solidFill>
                  <a:schemeClr val="tx1"/>
                </a:solidFill>
                <a:latin typeface="微软雅黑" panose="020B0503020204020204" pitchFamily="34" charset="-122"/>
                <a:cs typeface="微软雅黑" panose="020B0503020204020204" pitchFamily="34" charset="-122"/>
              </a:rPr>
              <a:t>课堂</a:t>
            </a:r>
          </a:p>
        </p:txBody>
      </p:sp>
      <p:sp>
        <p:nvSpPr>
          <p:cNvPr id="7" name="object 5">
            <a:extLst>
              <a:ext uri="{FF2B5EF4-FFF2-40B4-BE49-F238E27FC236}">
                <a16:creationId xmlns:a16="http://schemas.microsoft.com/office/drawing/2014/main" id="{E70E2FCA-4C80-4016-97F8-9794517865BD}"/>
              </a:ext>
            </a:extLst>
          </p:cNvPr>
          <p:cNvSpPr txBox="1"/>
          <p:nvPr/>
        </p:nvSpPr>
        <p:spPr>
          <a:xfrm>
            <a:off x="8996447" y="4661977"/>
            <a:ext cx="1771014" cy="299720"/>
          </a:xfrm>
          <a:prstGeom prst="rect">
            <a:avLst/>
          </a:prstGeom>
        </p:spPr>
        <p:txBody>
          <a:bodyPr vert="horz" wrap="square" lIns="0" tIns="12700" rIns="0" bIns="0" rtlCol="0">
            <a:spAutoFit/>
          </a:bodyPr>
          <a:lstStyle/>
          <a:p>
            <a:pPr marL="12700">
              <a:lnSpc>
                <a:spcPct val="100000"/>
              </a:lnSpc>
              <a:spcBef>
                <a:spcPts val="100"/>
              </a:spcBef>
              <a:tabLst>
                <a:tab pos="607060" algn="l"/>
                <a:tab pos="843280" algn="l"/>
              </a:tabLst>
            </a:pPr>
            <a:r>
              <a:rPr sz="1800" b="1" dirty="0">
                <a:solidFill>
                  <a:schemeClr val="tx1"/>
                </a:solidFill>
                <a:latin typeface="微软雅黑" panose="020B0503020204020204" pitchFamily="34" charset="-122"/>
                <a:cs typeface="微软雅黑" panose="020B0503020204020204" pitchFamily="34" charset="-122"/>
              </a:rPr>
              <a:t>个人	·	移动课堂</a:t>
            </a:r>
          </a:p>
        </p:txBody>
      </p:sp>
      <p:sp>
        <p:nvSpPr>
          <p:cNvPr id="8" name="object 6">
            <a:extLst>
              <a:ext uri="{FF2B5EF4-FFF2-40B4-BE49-F238E27FC236}">
                <a16:creationId xmlns:a16="http://schemas.microsoft.com/office/drawing/2014/main" id="{FBAB6448-EA54-4A47-9F90-ED0D00BAC075}"/>
              </a:ext>
            </a:extLst>
          </p:cNvPr>
          <p:cNvSpPr/>
          <p:nvPr/>
        </p:nvSpPr>
        <p:spPr>
          <a:xfrm>
            <a:off x="7257564" y="3141527"/>
            <a:ext cx="719455" cy="215265"/>
          </a:xfrm>
          <a:custGeom>
            <a:avLst/>
            <a:gdLst/>
            <a:ahLst/>
            <a:cxnLst/>
            <a:rect l="l" t="t" r="r" b="b"/>
            <a:pathLst>
              <a:path w="719454" h="215264">
                <a:moveTo>
                  <a:pt x="686542" y="140958"/>
                </a:moveTo>
                <a:lnTo>
                  <a:pt x="591565" y="140958"/>
                </a:lnTo>
                <a:lnTo>
                  <a:pt x="578611" y="163691"/>
                </a:lnTo>
                <a:lnTo>
                  <a:pt x="576486" y="174412"/>
                </a:lnTo>
                <a:lnTo>
                  <a:pt x="580088" y="186884"/>
                </a:lnTo>
                <a:lnTo>
                  <a:pt x="588381" y="198999"/>
                </a:lnTo>
                <a:lnTo>
                  <a:pt x="600328" y="208649"/>
                </a:lnTo>
                <a:lnTo>
                  <a:pt x="614679" y="214032"/>
                </a:lnTo>
                <a:lnTo>
                  <a:pt x="629316" y="215046"/>
                </a:lnTo>
                <a:lnTo>
                  <a:pt x="641905" y="211845"/>
                </a:lnTo>
                <a:lnTo>
                  <a:pt x="650112" y="204585"/>
                </a:lnTo>
                <a:lnTo>
                  <a:pt x="686542" y="140958"/>
                </a:lnTo>
                <a:close/>
              </a:path>
              <a:path w="719454" h="215264">
                <a:moveTo>
                  <a:pt x="23056" y="84095"/>
                </a:moveTo>
                <a:lnTo>
                  <a:pt x="11826" y="87475"/>
                </a:lnTo>
                <a:lnTo>
                  <a:pt x="3669" y="95212"/>
                </a:lnTo>
                <a:lnTo>
                  <a:pt x="0" y="106795"/>
                </a:lnTo>
                <a:lnTo>
                  <a:pt x="1027" y="115552"/>
                </a:lnTo>
                <a:lnTo>
                  <a:pt x="29971" y="142609"/>
                </a:lnTo>
                <a:lnTo>
                  <a:pt x="32130" y="143879"/>
                </a:lnTo>
                <a:lnTo>
                  <a:pt x="95918" y="155986"/>
                </a:lnTo>
                <a:lnTo>
                  <a:pt x="137546" y="161988"/>
                </a:lnTo>
                <a:lnTo>
                  <a:pt x="187368" y="167503"/>
                </a:lnTo>
                <a:lnTo>
                  <a:pt x="244191" y="171649"/>
                </a:lnTo>
                <a:lnTo>
                  <a:pt x="306822" y="173543"/>
                </a:lnTo>
                <a:lnTo>
                  <a:pt x="374068" y="172303"/>
                </a:lnTo>
                <a:lnTo>
                  <a:pt x="444736" y="167047"/>
                </a:lnTo>
                <a:lnTo>
                  <a:pt x="517633" y="156893"/>
                </a:lnTo>
                <a:lnTo>
                  <a:pt x="591565" y="140958"/>
                </a:lnTo>
                <a:lnTo>
                  <a:pt x="686542" y="140958"/>
                </a:lnTo>
                <a:lnTo>
                  <a:pt x="702872" y="112435"/>
                </a:lnTo>
                <a:lnTo>
                  <a:pt x="305846" y="112435"/>
                </a:lnTo>
                <a:lnTo>
                  <a:pt x="243465" y="111115"/>
                </a:lnTo>
                <a:lnTo>
                  <a:pt x="186668" y="107311"/>
                </a:lnTo>
                <a:lnTo>
                  <a:pt x="136870" y="102011"/>
                </a:lnTo>
                <a:lnTo>
                  <a:pt x="95484" y="96201"/>
                </a:lnTo>
                <a:lnTo>
                  <a:pt x="35940" y="85586"/>
                </a:lnTo>
                <a:lnTo>
                  <a:pt x="23056" y="84095"/>
                </a:lnTo>
                <a:close/>
              </a:path>
              <a:path w="719454" h="215264">
                <a:moveTo>
                  <a:pt x="513151" y="0"/>
                </a:moveTo>
                <a:lnTo>
                  <a:pt x="501713" y="3766"/>
                </a:lnTo>
                <a:lnTo>
                  <a:pt x="493514" y="11580"/>
                </a:lnTo>
                <a:lnTo>
                  <a:pt x="490219" y="22467"/>
                </a:lnTo>
                <a:lnTo>
                  <a:pt x="491569" y="31402"/>
                </a:lnTo>
                <a:lnTo>
                  <a:pt x="520191" y="58281"/>
                </a:lnTo>
                <a:lnTo>
                  <a:pt x="522477" y="59551"/>
                </a:lnTo>
                <a:lnTo>
                  <a:pt x="582929" y="73140"/>
                </a:lnTo>
                <a:lnTo>
                  <a:pt x="512353" y="91624"/>
                </a:lnTo>
                <a:lnTo>
                  <a:pt x="441704" y="103676"/>
                </a:lnTo>
                <a:lnTo>
                  <a:pt x="372397" y="110284"/>
                </a:lnTo>
                <a:lnTo>
                  <a:pt x="305846" y="112435"/>
                </a:lnTo>
                <a:lnTo>
                  <a:pt x="702872" y="112435"/>
                </a:lnTo>
                <a:lnTo>
                  <a:pt x="715263" y="90793"/>
                </a:lnTo>
                <a:lnTo>
                  <a:pt x="718184" y="85586"/>
                </a:lnTo>
                <a:lnTo>
                  <a:pt x="718946" y="78982"/>
                </a:lnTo>
                <a:lnTo>
                  <a:pt x="717550" y="71235"/>
                </a:lnTo>
                <a:lnTo>
                  <a:pt x="686561" y="37199"/>
                </a:lnTo>
                <a:lnTo>
                  <a:pt x="526160" y="1258"/>
                </a:lnTo>
                <a:lnTo>
                  <a:pt x="513151" y="0"/>
                </a:lnTo>
                <a:close/>
              </a:path>
            </a:pathLst>
          </a:custGeom>
          <a:solidFill>
            <a:srgbClr val="3080C8"/>
          </a:solidFill>
        </p:spPr>
        <p:txBody>
          <a:bodyPr wrap="square" lIns="0" tIns="0" rIns="0" bIns="0" rtlCol="0"/>
          <a:lstStyle/>
          <a:p>
            <a:endParaRPr>
              <a:solidFill>
                <a:schemeClr val="tx1"/>
              </a:solidFill>
            </a:endParaRPr>
          </a:p>
        </p:txBody>
      </p:sp>
      <p:sp>
        <p:nvSpPr>
          <p:cNvPr id="9" name="object 7">
            <a:extLst>
              <a:ext uri="{FF2B5EF4-FFF2-40B4-BE49-F238E27FC236}">
                <a16:creationId xmlns:a16="http://schemas.microsoft.com/office/drawing/2014/main" id="{3685263E-7264-42EE-B7B0-66747D5964B9}"/>
              </a:ext>
            </a:extLst>
          </p:cNvPr>
          <p:cNvSpPr/>
          <p:nvPr/>
        </p:nvSpPr>
        <p:spPr>
          <a:xfrm>
            <a:off x="7256420" y="2884785"/>
            <a:ext cx="719455" cy="217804"/>
          </a:xfrm>
          <a:custGeom>
            <a:avLst/>
            <a:gdLst/>
            <a:ahLst/>
            <a:cxnLst/>
            <a:rect l="l" t="t" r="r" b="b"/>
            <a:pathLst>
              <a:path w="719454" h="217804">
                <a:moveTo>
                  <a:pt x="92551" y="0"/>
                </a:moveTo>
                <a:lnTo>
                  <a:pt x="4063" y="122491"/>
                </a:lnTo>
                <a:lnTo>
                  <a:pt x="0" y="134175"/>
                </a:lnTo>
                <a:lnTo>
                  <a:pt x="1397" y="142049"/>
                </a:lnTo>
                <a:lnTo>
                  <a:pt x="31623" y="176720"/>
                </a:lnTo>
                <a:lnTo>
                  <a:pt x="191261" y="215963"/>
                </a:lnTo>
                <a:lnTo>
                  <a:pt x="204241" y="217481"/>
                </a:lnTo>
                <a:lnTo>
                  <a:pt x="215757" y="213915"/>
                </a:lnTo>
                <a:lnTo>
                  <a:pt x="224105" y="206230"/>
                </a:lnTo>
                <a:lnTo>
                  <a:pt x="227583" y="195389"/>
                </a:lnTo>
                <a:lnTo>
                  <a:pt x="226423" y="186430"/>
                </a:lnTo>
                <a:lnTo>
                  <a:pt x="198374" y="159067"/>
                </a:lnTo>
                <a:lnTo>
                  <a:pt x="196087" y="157670"/>
                </a:lnTo>
                <a:lnTo>
                  <a:pt x="136016" y="142811"/>
                </a:lnTo>
                <a:lnTo>
                  <a:pt x="206937" y="125761"/>
                </a:lnTo>
                <a:lnTo>
                  <a:pt x="277799" y="115150"/>
                </a:lnTo>
                <a:lnTo>
                  <a:pt x="347211" y="109960"/>
                </a:lnTo>
                <a:lnTo>
                  <a:pt x="413780" y="109175"/>
                </a:lnTo>
                <a:lnTo>
                  <a:pt x="717357" y="109175"/>
                </a:lnTo>
                <a:lnTo>
                  <a:pt x="715041" y="103409"/>
                </a:lnTo>
                <a:lnTo>
                  <a:pt x="708846" y="95126"/>
                </a:lnTo>
                <a:lnTo>
                  <a:pt x="700151" y="88201"/>
                </a:lnTo>
                <a:lnTo>
                  <a:pt x="695705" y="85661"/>
                </a:lnTo>
                <a:lnTo>
                  <a:pt x="690245" y="84645"/>
                </a:lnTo>
                <a:lnTo>
                  <a:pt x="688085" y="83375"/>
                </a:lnTo>
                <a:lnTo>
                  <a:pt x="678230" y="81007"/>
                </a:lnTo>
                <a:lnTo>
                  <a:pt x="656652" y="76240"/>
                </a:lnTo>
                <a:lnTo>
                  <a:pt x="650253" y="74993"/>
                </a:lnTo>
                <a:lnTo>
                  <a:pt x="128650" y="74993"/>
                </a:lnTo>
                <a:lnTo>
                  <a:pt x="142112" y="52387"/>
                </a:lnTo>
                <a:lnTo>
                  <a:pt x="121411" y="7048"/>
                </a:lnTo>
                <a:lnTo>
                  <a:pt x="107184" y="1309"/>
                </a:lnTo>
                <a:lnTo>
                  <a:pt x="92551" y="0"/>
                </a:lnTo>
                <a:close/>
              </a:path>
              <a:path w="719454" h="217804">
                <a:moveTo>
                  <a:pt x="717357" y="109175"/>
                </a:moveTo>
                <a:lnTo>
                  <a:pt x="413780" y="109175"/>
                </a:lnTo>
                <a:lnTo>
                  <a:pt x="476111" y="111777"/>
                </a:lnTo>
                <a:lnTo>
                  <a:pt x="532814" y="116748"/>
                </a:lnTo>
                <a:lnTo>
                  <a:pt x="582494" y="123071"/>
                </a:lnTo>
                <a:lnTo>
                  <a:pt x="623758" y="129730"/>
                </a:lnTo>
                <a:lnTo>
                  <a:pt x="655215" y="135706"/>
                </a:lnTo>
                <a:lnTo>
                  <a:pt x="683132" y="141541"/>
                </a:lnTo>
                <a:lnTo>
                  <a:pt x="695969" y="143311"/>
                </a:lnTo>
                <a:lnTo>
                  <a:pt x="707247" y="140176"/>
                </a:lnTo>
                <a:lnTo>
                  <a:pt x="715547" y="132611"/>
                </a:lnTo>
                <a:lnTo>
                  <a:pt x="719454" y="121094"/>
                </a:lnTo>
                <a:lnTo>
                  <a:pt x="718617" y="112311"/>
                </a:lnTo>
                <a:lnTo>
                  <a:pt x="717357" y="109175"/>
                </a:lnTo>
                <a:close/>
              </a:path>
              <a:path w="719454" h="217804">
                <a:moveTo>
                  <a:pt x="346752" y="48033"/>
                </a:moveTo>
                <a:lnTo>
                  <a:pt x="275990" y="51862"/>
                </a:lnTo>
                <a:lnTo>
                  <a:pt x="202898" y="60546"/>
                </a:lnTo>
                <a:lnTo>
                  <a:pt x="128650" y="74993"/>
                </a:lnTo>
                <a:lnTo>
                  <a:pt x="650253" y="74993"/>
                </a:lnTo>
                <a:lnTo>
                  <a:pt x="583023" y="63135"/>
                </a:lnTo>
                <a:lnTo>
                  <a:pt x="533321" y="56611"/>
                </a:lnTo>
                <a:lnTo>
                  <a:pt x="476592" y="51314"/>
                </a:lnTo>
                <a:lnTo>
                  <a:pt x="414011" y="48153"/>
                </a:lnTo>
                <a:lnTo>
                  <a:pt x="346752" y="48033"/>
                </a:lnTo>
                <a:close/>
              </a:path>
            </a:pathLst>
          </a:custGeom>
          <a:solidFill>
            <a:srgbClr val="3080C8"/>
          </a:solidFill>
        </p:spPr>
        <p:txBody>
          <a:bodyPr wrap="square" lIns="0" tIns="0" rIns="0" bIns="0" rtlCol="0"/>
          <a:lstStyle/>
          <a:p>
            <a:endParaRPr>
              <a:solidFill>
                <a:schemeClr val="tx1"/>
              </a:solidFill>
            </a:endParaRPr>
          </a:p>
        </p:txBody>
      </p:sp>
      <p:sp>
        <p:nvSpPr>
          <p:cNvPr id="10" name="object 8">
            <a:extLst>
              <a:ext uri="{FF2B5EF4-FFF2-40B4-BE49-F238E27FC236}">
                <a16:creationId xmlns:a16="http://schemas.microsoft.com/office/drawing/2014/main" id="{712F9680-C767-4BE7-A1EB-C1038790C4A7}"/>
              </a:ext>
            </a:extLst>
          </p:cNvPr>
          <p:cNvSpPr/>
          <p:nvPr/>
        </p:nvSpPr>
        <p:spPr>
          <a:xfrm>
            <a:off x="8465587" y="1473211"/>
            <a:ext cx="0" cy="3348354"/>
          </a:xfrm>
          <a:custGeom>
            <a:avLst/>
            <a:gdLst/>
            <a:ahLst/>
            <a:cxnLst/>
            <a:rect l="l" t="t" r="r" b="b"/>
            <a:pathLst>
              <a:path h="3348354">
                <a:moveTo>
                  <a:pt x="0" y="0"/>
                </a:moveTo>
                <a:lnTo>
                  <a:pt x="0" y="3347999"/>
                </a:lnTo>
              </a:path>
            </a:pathLst>
          </a:custGeom>
          <a:ln w="28956">
            <a:solidFill>
              <a:schemeClr val="tx2">
                <a:lumMod val="60000"/>
                <a:lumOff val="40000"/>
              </a:schemeClr>
            </a:solidFill>
            <a:prstDash val="sysDash"/>
          </a:ln>
        </p:spPr>
        <p:txBody>
          <a:bodyPr wrap="square" lIns="0" tIns="0" rIns="0" bIns="0" rtlCol="0"/>
          <a:lstStyle/>
          <a:p>
            <a:endParaRPr>
              <a:solidFill>
                <a:schemeClr val="tx1"/>
              </a:solidFill>
            </a:endParaRPr>
          </a:p>
        </p:txBody>
      </p:sp>
      <p:sp>
        <p:nvSpPr>
          <p:cNvPr id="11" name="object 9">
            <a:extLst>
              <a:ext uri="{FF2B5EF4-FFF2-40B4-BE49-F238E27FC236}">
                <a16:creationId xmlns:a16="http://schemas.microsoft.com/office/drawing/2014/main" id="{C8002720-631E-499D-8439-620E899E5B1B}"/>
              </a:ext>
            </a:extLst>
          </p:cNvPr>
          <p:cNvSpPr txBox="1"/>
          <p:nvPr/>
        </p:nvSpPr>
        <p:spPr>
          <a:xfrm>
            <a:off x="8136531" y="2206033"/>
            <a:ext cx="228600" cy="1854835"/>
          </a:xfrm>
          <a:prstGeom prst="rect">
            <a:avLst/>
          </a:prstGeom>
        </p:spPr>
        <p:txBody>
          <a:bodyPr vert="horz" wrap="square" lIns="0" tIns="54610" rIns="0" bIns="0" rtlCol="0">
            <a:spAutoFit/>
          </a:bodyPr>
          <a:lstStyle/>
          <a:p>
            <a:pPr marL="12700" marR="5080" algn="just">
              <a:lnSpc>
                <a:spcPts val="1580"/>
              </a:lnSpc>
              <a:spcBef>
                <a:spcPts val="430"/>
              </a:spcBef>
            </a:pPr>
            <a:r>
              <a:rPr sz="1600" spc="-5" dirty="0">
                <a:solidFill>
                  <a:schemeClr val="tx1"/>
                </a:solidFill>
                <a:latin typeface="PMingLiU" panose="02020500000000000000" charset="-120"/>
                <a:cs typeface="PMingLiU" panose="02020500000000000000" charset="-120"/>
              </a:rPr>
              <a:t>数 据 连 接</a:t>
            </a:r>
            <a:endParaRPr sz="1600">
              <a:solidFill>
                <a:schemeClr val="tx1"/>
              </a:solidFill>
              <a:latin typeface="PMingLiU" panose="02020500000000000000" charset="-120"/>
              <a:cs typeface="PMingLiU" panose="02020500000000000000" charset="-120"/>
            </a:endParaRPr>
          </a:p>
          <a:p>
            <a:pPr marL="12700" marR="5080" algn="just">
              <a:lnSpc>
                <a:spcPts val="1590"/>
              </a:lnSpc>
              <a:spcBef>
                <a:spcPts val="1400"/>
              </a:spcBef>
            </a:pPr>
            <a:r>
              <a:rPr sz="1600" spc="-5" dirty="0">
                <a:solidFill>
                  <a:schemeClr val="tx1"/>
                </a:solidFill>
                <a:latin typeface="PMingLiU" panose="02020500000000000000" charset="-120"/>
                <a:cs typeface="PMingLiU" panose="02020500000000000000" charset="-120"/>
              </a:rPr>
              <a:t>影 像 共 享</a:t>
            </a:r>
          </a:p>
        </p:txBody>
      </p:sp>
      <p:sp>
        <p:nvSpPr>
          <p:cNvPr id="12" name="object 10">
            <a:extLst>
              <a:ext uri="{FF2B5EF4-FFF2-40B4-BE49-F238E27FC236}">
                <a16:creationId xmlns:a16="http://schemas.microsoft.com/office/drawing/2014/main" id="{7D9EA84E-8FA8-4762-8596-164B3C58BC9E}"/>
              </a:ext>
            </a:extLst>
          </p:cNvPr>
          <p:cNvSpPr/>
          <p:nvPr/>
        </p:nvSpPr>
        <p:spPr>
          <a:xfrm>
            <a:off x="3882539" y="3141527"/>
            <a:ext cx="719455" cy="215265"/>
          </a:xfrm>
          <a:custGeom>
            <a:avLst/>
            <a:gdLst/>
            <a:ahLst/>
            <a:cxnLst/>
            <a:rect l="l" t="t" r="r" b="b"/>
            <a:pathLst>
              <a:path w="719454" h="215264">
                <a:moveTo>
                  <a:pt x="686471" y="140958"/>
                </a:moveTo>
                <a:lnTo>
                  <a:pt x="591565" y="140958"/>
                </a:lnTo>
                <a:lnTo>
                  <a:pt x="578485" y="163691"/>
                </a:lnTo>
                <a:lnTo>
                  <a:pt x="576433" y="174412"/>
                </a:lnTo>
                <a:lnTo>
                  <a:pt x="580072" y="186884"/>
                </a:lnTo>
                <a:lnTo>
                  <a:pt x="588379" y="198999"/>
                </a:lnTo>
                <a:lnTo>
                  <a:pt x="600328" y="208649"/>
                </a:lnTo>
                <a:lnTo>
                  <a:pt x="614608" y="214032"/>
                </a:lnTo>
                <a:lnTo>
                  <a:pt x="629221" y="215046"/>
                </a:lnTo>
                <a:lnTo>
                  <a:pt x="641834" y="211845"/>
                </a:lnTo>
                <a:lnTo>
                  <a:pt x="650113" y="204585"/>
                </a:lnTo>
                <a:lnTo>
                  <a:pt x="686471" y="140958"/>
                </a:lnTo>
                <a:close/>
              </a:path>
              <a:path w="719454" h="215264">
                <a:moveTo>
                  <a:pt x="23002" y="84095"/>
                </a:moveTo>
                <a:lnTo>
                  <a:pt x="11811" y="87475"/>
                </a:lnTo>
                <a:lnTo>
                  <a:pt x="3667" y="95212"/>
                </a:lnTo>
                <a:lnTo>
                  <a:pt x="0" y="106795"/>
                </a:lnTo>
                <a:lnTo>
                  <a:pt x="972" y="115552"/>
                </a:lnTo>
                <a:lnTo>
                  <a:pt x="29972" y="142609"/>
                </a:lnTo>
                <a:lnTo>
                  <a:pt x="32131" y="143879"/>
                </a:lnTo>
                <a:lnTo>
                  <a:pt x="95918" y="155986"/>
                </a:lnTo>
                <a:lnTo>
                  <a:pt x="137546" y="161988"/>
                </a:lnTo>
                <a:lnTo>
                  <a:pt x="187368" y="167503"/>
                </a:lnTo>
                <a:lnTo>
                  <a:pt x="244191" y="171649"/>
                </a:lnTo>
                <a:lnTo>
                  <a:pt x="306822" y="173543"/>
                </a:lnTo>
                <a:lnTo>
                  <a:pt x="374068" y="172303"/>
                </a:lnTo>
                <a:lnTo>
                  <a:pt x="444736" y="167047"/>
                </a:lnTo>
                <a:lnTo>
                  <a:pt x="517633" y="156893"/>
                </a:lnTo>
                <a:lnTo>
                  <a:pt x="591565" y="140958"/>
                </a:lnTo>
                <a:lnTo>
                  <a:pt x="686471" y="140958"/>
                </a:lnTo>
                <a:lnTo>
                  <a:pt x="702770" y="112435"/>
                </a:lnTo>
                <a:lnTo>
                  <a:pt x="305807" y="112435"/>
                </a:lnTo>
                <a:lnTo>
                  <a:pt x="243432" y="111115"/>
                </a:lnTo>
                <a:lnTo>
                  <a:pt x="186636" y="107311"/>
                </a:lnTo>
                <a:lnTo>
                  <a:pt x="136831" y="102011"/>
                </a:lnTo>
                <a:lnTo>
                  <a:pt x="95432" y="96201"/>
                </a:lnTo>
                <a:lnTo>
                  <a:pt x="35813" y="85586"/>
                </a:lnTo>
                <a:lnTo>
                  <a:pt x="23002" y="84095"/>
                </a:lnTo>
                <a:close/>
              </a:path>
              <a:path w="719454" h="215264">
                <a:moveTo>
                  <a:pt x="513151" y="0"/>
                </a:moveTo>
                <a:lnTo>
                  <a:pt x="501713" y="3766"/>
                </a:lnTo>
                <a:lnTo>
                  <a:pt x="493514" y="11580"/>
                </a:lnTo>
                <a:lnTo>
                  <a:pt x="490220" y="22467"/>
                </a:lnTo>
                <a:lnTo>
                  <a:pt x="491569" y="31402"/>
                </a:lnTo>
                <a:lnTo>
                  <a:pt x="520191" y="58281"/>
                </a:lnTo>
                <a:lnTo>
                  <a:pt x="522477" y="59551"/>
                </a:lnTo>
                <a:lnTo>
                  <a:pt x="582802" y="73140"/>
                </a:lnTo>
                <a:lnTo>
                  <a:pt x="512257" y="91624"/>
                </a:lnTo>
                <a:lnTo>
                  <a:pt x="441633" y="103676"/>
                </a:lnTo>
                <a:lnTo>
                  <a:pt x="372345" y="110284"/>
                </a:lnTo>
                <a:lnTo>
                  <a:pt x="305807" y="112435"/>
                </a:lnTo>
                <a:lnTo>
                  <a:pt x="702770" y="112435"/>
                </a:lnTo>
                <a:lnTo>
                  <a:pt x="715137" y="90793"/>
                </a:lnTo>
                <a:lnTo>
                  <a:pt x="718185" y="85586"/>
                </a:lnTo>
                <a:lnTo>
                  <a:pt x="718947" y="78982"/>
                </a:lnTo>
                <a:lnTo>
                  <a:pt x="698744" y="42802"/>
                </a:lnTo>
                <a:lnTo>
                  <a:pt x="526161" y="1258"/>
                </a:lnTo>
                <a:lnTo>
                  <a:pt x="513151" y="0"/>
                </a:lnTo>
                <a:close/>
              </a:path>
            </a:pathLst>
          </a:custGeom>
          <a:solidFill>
            <a:srgbClr val="3080C8"/>
          </a:solidFill>
        </p:spPr>
        <p:txBody>
          <a:bodyPr wrap="square" lIns="0" tIns="0" rIns="0" bIns="0" rtlCol="0"/>
          <a:lstStyle/>
          <a:p>
            <a:endParaRPr>
              <a:solidFill>
                <a:schemeClr val="tx1"/>
              </a:solidFill>
            </a:endParaRPr>
          </a:p>
        </p:txBody>
      </p:sp>
      <p:sp>
        <p:nvSpPr>
          <p:cNvPr id="13" name="object 11">
            <a:extLst>
              <a:ext uri="{FF2B5EF4-FFF2-40B4-BE49-F238E27FC236}">
                <a16:creationId xmlns:a16="http://schemas.microsoft.com/office/drawing/2014/main" id="{D3E48974-5122-4223-94CA-5FD11DCCFB17}"/>
              </a:ext>
            </a:extLst>
          </p:cNvPr>
          <p:cNvSpPr/>
          <p:nvPr/>
        </p:nvSpPr>
        <p:spPr>
          <a:xfrm>
            <a:off x="3881396" y="2884785"/>
            <a:ext cx="719455" cy="217804"/>
          </a:xfrm>
          <a:custGeom>
            <a:avLst/>
            <a:gdLst/>
            <a:ahLst/>
            <a:cxnLst/>
            <a:rect l="l" t="t" r="r" b="b"/>
            <a:pathLst>
              <a:path w="719454" h="217804">
                <a:moveTo>
                  <a:pt x="92487" y="0"/>
                </a:moveTo>
                <a:lnTo>
                  <a:pt x="79851" y="2976"/>
                </a:lnTo>
                <a:lnTo>
                  <a:pt x="71500" y="10096"/>
                </a:lnTo>
                <a:lnTo>
                  <a:pt x="4063" y="122491"/>
                </a:lnTo>
                <a:lnTo>
                  <a:pt x="888" y="127698"/>
                </a:lnTo>
                <a:lnTo>
                  <a:pt x="19559" y="170856"/>
                </a:lnTo>
                <a:lnTo>
                  <a:pt x="191262" y="215963"/>
                </a:lnTo>
                <a:lnTo>
                  <a:pt x="204241" y="217481"/>
                </a:lnTo>
                <a:lnTo>
                  <a:pt x="215757" y="213915"/>
                </a:lnTo>
                <a:lnTo>
                  <a:pt x="224105" y="206230"/>
                </a:lnTo>
                <a:lnTo>
                  <a:pt x="227583" y="195389"/>
                </a:lnTo>
                <a:lnTo>
                  <a:pt x="226423" y="186430"/>
                </a:lnTo>
                <a:lnTo>
                  <a:pt x="198374" y="159067"/>
                </a:lnTo>
                <a:lnTo>
                  <a:pt x="196087" y="157670"/>
                </a:lnTo>
                <a:lnTo>
                  <a:pt x="136016" y="142811"/>
                </a:lnTo>
                <a:lnTo>
                  <a:pt x="206937" y="125761"/>
                </a:lnTo>
                <a:lnTo>
                  <a:pt x="277799" y="115150"/>
                </a:lnTo>
                <a:lnTo>
                  <a:pt x="347211" y="109960"/>
                </a:lnTo>
                <a:lnTo>
                  <a:pt x="413780" y="109175"/>
                </a:lnTo>
                <a:lnTo>
                  <a:pt x="717350" y="109175"/>
                </a:lnTo>
                <a:lnTo>
                  <a:pt x="715025" y="103409"/>
                </a:lnTo>
                <a:lnTo>
                  <a:pt x="708792" y="95126"/>
                </a:lnTo>
                <a:lnTo>
                  <a:pt x="700024" y="88201"/>
                </a:lnTo>
                <a:lnTo>
                  <a:pt x="695705" y="85661"/>
                </a:lnTo>
                <a:lnTo>
                  <a:pt x="690244" y="84645"/>
                </a:lnTo>
                <a:lnTo>
                  <a:pt x="687958" y="83375"/>
                </a:lnTo>
                <a:lnTo>
                  <a:pt x="678135" y="81007"/>
                </a:lnTo>
                <a:lnTo>
                  <a:pt x="656583" y="76240"/>
                </a:lnTo>
                <a:lnTo>
                  <a:pt x="650187" y="74993"/>
                </a:lnTo>
                <a:lnTo>
                  <a:pt x="128650" y="74993"/>
                </a:lnTo>
                <a:lnTo>
                  <a:pt x="142112" y="52387"/>
                </a:lnTo>
                <a:lnTo>
                  <a:pt x="121284" y="7048"/>
                </a:lnTo>
                <a:lnTo>
                  <a:pt x="107076" y="1309"/>
                </a:lnTo>
                <a:lnTo>
                  <a:pt x="92487" y="0"/>
                </a:lnTo>
                <a:close/>
              </a:path>
              <a:path w="719454" h="217804">
                <a:moveTo>
                  <a:pt x="717350" y="109175"/>
                </a:moveTo>
                <a:lnTo>
                  <a:pt x="413780" y="109175"/>
                </a:lnTo>
                <a:lnTo>
                  <a:pt x="476111" y="111777"/>
                </a:lnTo>
                <a:lnTo>
                  <a:pt x="532814" y="116748"/>
                </a:lnTo>
                <a:lnTo>
                  <a:pt x="582494" y="123071"/>
                </a:lnTo>
                <a:lnTo>
                  <a:pt x="623758" y="129730"/>
                </a:lnTo>
                <a:lnTo>
                  <a:pt x="655215" y="135706"/>
                </a:lnTo>
                <a:lnTo>
                  <a:pt x="683132" y="141541"/>
                </a:lnTo>
                <a:lnTo>
                  <a:pt x="695969" y="143311"/>
                </a:lnTo>
                <a:lnTo>
                  <a:pt x="707247" y="140176"/>
                </a:lnTo>
                <a:lnTo>
                  <a:pt x="715547" y="132611"/>
                </a:lnTo>
                <a:lnTo>
                  <a:pt x="719454" y="121094"/>
                </a:lnTo>
                <a:lnTo>
                  <a:pt x="718615" y="112311"/>
                </a:lnTo>
                <a:lnTo>
                  <a:pt x="717350" y="109175"/>
                </a:lnTo>
                <a:close/>
              </a:path>
              <a:path w="719454" h="217804">
                <a:moveTo>
                  <a:pt x="346750" y="48033"/>
                </a:moveTo>
                <a:lnTo>
                  <a:pt x="275989" y="51862"/>
                </a:lnTo>
                <a:lnTo>
                  <a:pt x="202898" y="60546"/>
                </a:lnTo>
                <a:lnTo>
                  <a:pt x="128650" y="74993"/>
                </a:lnTo>
                <a:lnTo>
                  <a:pt x="650187" y="74993"/>
                </a:lnTo>
                <a:lnTo>
                  <a:pt x="582990" y="63135"/>
                </a:lnTo>
                <a:lnTo>
                  <a:pt x="533300" y="56611"/>
                </a:lnTo>
                <a:lnTo>
                  <a:pt x="476580" y="51314"/>
                </a:lnTo>
                <a:lnTo>
                  <a:pt x="414005" y="48153"/>
                </a:lnTo>
                <a:lnTo>
                  <a:pt x="346750" y="48033"/>
                </a:lnTo>
                <a:close/>
              </a:path>
            </a:pathLst>
          </a:custGeom>
          <a:solidFill>
            <a:srgbClr val="3080C8"/>
          </a:solidFill>
        </p:spPr>
        <p:txBody>
          <a:bodyPr wrap="square" lIns="0" tIns="0" rIns="0" bIns="0" rtlCol="0"/>
          <a:lstStyle/>
          <a:p>
            <a:endParaRPr>
              <a:solidFill>
                <a:schemeClr val="tx1"/>
              </a:solidFill>
            </a:endParaRPr>
          </a:p>
        </p:txBody>
      </p:sp>
      <p:sp>
        <p:nvSpPr>
          <p:cNvPr id="14" name="object 13">
            <a:extLst>
              <a:ext uri="{FF2B5EF4-FFF2-40B4-BE49-F238E27FC236}">
                <a16:creationId xmlns:a16="http://schemas.microsoft.com/office/drawing/2014/main" id="{66F3DFC1-2AFD-4A61-B755-8B23CBE60767}"/>
              </a:ext>
            </a:extLst>
          </p:cNvPr>
          <p:cNvSpPr txBox="1"/>
          <p:nvPr/>
        </p:nvSpPr>
        <p:spPr>
          <a:xfrm>
            <a:off x="997353" y="2647435"/>
            <a:ext cx="1941195" cy="300355"/>
          </a:xfrm>
          <a:prstGeom prst="rect">
            <a:avLst/>
          </a:prstGeom>
        </p:spPr>
        <p:txBody>
          <a:bodyPr vert="horz" wrap="square" lIns="0" tIns="12700" rIns="0" bIns="0" rtlCol="0">
            <a:spAutoFit/>
          </a:bodyPr>
          <a:lstStyle/>
          <a:p>
            <a:pPr marL="12700">
              <a:lnSpc>
                <a:spcPct val="100000"/>
              </a:lnSpc>
              <a:spcBef>
                <a:spcPts val="100"/>
              </a:spcBef>
              <a:tabLst>
                <a:tab pos="777240" algn="l"/>
                <a:tab pos="1013460" algn="l"/>
              </a:tabLst>
            </a:pPr>
            <a:r>
              <a:rPr sz="1800" b="1" dirty="0">
                <a:solidFill>
                  <a:schemeClr val="tx1"/>
                </a:solidFill>
                <a:latin typeface="微软雅黑" panose="020B0503020204020204" pitchFamily="34" charset="-122"/>
                <a:cs typeface="微软雅黑" panose="020B0503020204020204" pitchFamily="34" charset="-122"/>
              </a:rPr>
              <a:t>A</a:t>
            </a:r>
            <a:r>
              <a:rPr sz="1800" b="1" spc="-5" dirty="0">
                <a:solidFill>
                  <a:schemeClr val="tx1"/>
                </a:solidFill>
                <a:latin typeface="微软雅黑" panose="020B0503020204020204" pitchFamily="34" charset="-122"/>
                <a:cs typeface="微软雅黑" panose="020B0503020204020204" pitchFamily="34" charset="-122"/>
              </a:rPr>
              <a:t>校</a:t>
            </a:r>
            <a:r>
              <a:rPr sz="1800" b="1" dirty="0">
                <a:solidFill>
                  <a:schemeClr val="tx1"/>
                </a:solidFill>
                <a:latin typeface="微软雅黑" panose="020B0503020204020204" pitchFamily="34" charset="-122"/>
                <a:cs typeface="微软雅黑" panose="020B0503020204020204" pitchFamily="34" charset="-122"/>
              </a:rPr>
              <a:t>区	·	</a:t>
            </a:r>
            <a:r>
              <a:rPr sz="1800" b="1" spc="-5" dirty="0">
                <a:solidFill>
                  <a:schemeClr val="tx1"/>
                </a:solidFill>
                <a:latin typeface="微软雅黑" panose="020B0503020204020204" pitchFamily="34" charset="-122"/>
                <a:cs typeface="微软雅黑" panose="020B0503020204020204" pitchFamily="34" charset="-122"/>
              </a:rPr>
              <a:t>智慧课堂</a:t>
            </a:r>
          </a:p>
        </p:txBody>
      </p:sp>
      <p:sp>
        <p:nvSpPr>
          <p:cNvPr id="15" name="object 14">
            <a:extLst>
              <a:ext uri="{FF2B5EF4-FFF2-40B4-BE49-F238E27FC236}">
                <a16:creationId xmlns:a16="http://schemas.microsoft.com/office/drawing/2014/main" id="{83F33B7A-7060-4BA9-BCCB-519EC7AD29CC}"/>
              </a:ext>
            </a:extLst>
          </p:cNvPr>
          <p:cNvSpPr txBox="1"/>
          <p:nvPr/>
        </p:nvSpPr>
        <p:spPr>
          <a:xfrm>
            <a:off x="1015640" y="4631987"/>
            <a:ext cx="1924685" cy="299720"/>
          </a:xfrm>
          <a:prstGeom prst="rect">
            <a:avLst/>
          </a:prstGeom>
        </p:spPr>
        <p:txBody>
          <a:bodyPr vert="horz" wrap="square" lIns="0" tIns="12700" rIns="0" bIns="0" rtlCol="0">
            <a:spAutoFit/>
          </a:bodyPr>
          <a:lstStyle/>
          <a:p>
            <a:pPr marL="12700">
              <a:lnSpc>
                <a:spcPct val="100000"/>
              </a:lnSpc>
              <a:spcBef>
                <a:spcPts val="100"/>
              </a:spcBef>
              <a:tabLst>
                <a:tab pos="760730" algn="l"/>
                <a:tab pos="996950" algn="l"/>
              </a:tabLst>
            </a:pPr>
            <a:r>
              <a:rPr sz="1800" b="1" dirty="0">
                <a:solidFill>
                  <a:schemeClr val="tx1"/>
                </a:solidFill>
                <a:latin typeface="微软雅黑" panose="020B0503020204020204" pitchFamily="34" charset="-122"/>
                <a:cs typeface="微软雅黑" panose="020B0503020204020204" pitchFamily="34" charset="-122"/>
              </a:rPr>
              <a:t>C校区	·	全息课堂</a:t>
            </a:r>
          </a:p>
        </p:txBody>
      </p:sp>
      <p:sp>
        <p:nvSpPr>
          <p:cNvPr id="16" name="object 15">
            <a:extLst>
              <a:ext uri="{FF2B5EF4-FFF2-40B4-BE49-F238E27FC236}">
                <a16:creationId xmlns:a16="http://schemas.microsoft.com/office/drawing/2014/main" id="{42EF3FC4-8579-469B-9BFB-86ED2EAD8873}"/>
              </a:ext>
            </a:extLst>
          </p:cNvPr>
          <p:cNvSpPr/>
          <p:nvPr/>
        </p:nvSpPr>
        <p:spPr>
          <a:xfrm>
            <a:off x="3385968" y="1450478"/>
            <a:ext cx="0" cy="3348354"/>
          </a:xfrm>
          <a:custGeom>
            <a:avLst/>
            <a:gdLst/>
            <a:ahLst/>
            <a:cxnLst/>
            <a:rect l="l" t="t" r="r" b="b"/>
            <a:pathLst>
              <a:path h="3348354">
                <a:moveTo>
                  <a:pt x="0" y="0"/>
                </a:moveTo>
                <a:lnTo>
                  <a:pt x="0" y="3347999"/>
                </a:lnTo>
              </a:path>
            </a:pathLst>
          </a:custGeom>
        </p:spPr>
        <p:style>
          <a:lnRef idx="1">
            <a:schemeClr val="accent2"/>
          </a:lnRef>
          <a:fillRef idx="0">
            <a:schemeClr val="accent2"/>
          </a:fillRef>
          <a:effectRef idx="0">
            <a:schemeClr val="accent2"/>
          </a:effectRef>
          <a:fontRef idx="minor">
            <a:schemeClr val="tx1"/>
          </a:fontRef>
        </p:style>
        <p:txBody>
          <a:bodyPr wrap="square" lIns="0" tIns="0" rIns="0" bIns="0" rtlCol="0"/>
          <a:lstStyle/>
          <a:p>
            <a:endParaRPr>
              <a:solidFill>
                <a:schemeClr val="tx1"/>
              </a:solidFill>
            </a:endParaRPr>
          </a:p>
        </p:txBody>
      </p:sp>
      <p:sp>
        <p:nvSpPr>
          <p:cNvPr id="17" name="object 16">
            <a:extLst>
              <a:ext uri="{FF2B5EF4-FFF2-40B4-BE49-F238E27FC236}">
                <a16:creationId xmlns:a16="http://schemas.microsoft.com/office/drawing/2014/main" id="{04003631-E83F-44B8-8098-8D156911CDC8}"/>
              </a:ext>
            </a:extLst>
          </p:cNvPr>
          <p:cNvSpPr txBox="1"/>
          <p:nvPr/>
        </p:nvSpPr>
        <p:spPr>
          <a:xfrm>
            <a:off x="3385968" y="2203875"/>
            <a:ext cx="228600" cy="1854200"/>
          </a:xfrm>
          <a:prstGeom prst="rect">
            <a:avLst/>
          </a:prstGeom>
        </p:spPr>
        <p:txBody>
          <a:bodyPr vert="horz" wrap="square" lIns="0" tIns="54610" rIns="0" bIns="0" rtlCol="0">
            <a:spAutoFit/>
          </a:bodyPr>
          <a:lstStyle/>
          <a:p>
            <a:pPr marL="12700" marR="5080" algn="just">
              <a:lnSpc>
                <a:spcPts val="1580"/>
              </a:lnSpc>
              <a:spcBef>
                <a:spcPts val="430"/>
              </a:spcBef>
            </a:pPr>
            <a:r>
              <a:rPr sz="1600" spc="-5" dirty="0">
                <a:solidFill>
                  <a:schemeClr val="tx1"/>
                </a:solidFill>
                <a:latin typeface="PMingLiU" panose="02020500000000000000" charset="-120"/>
                <a:cs typeface="PMingLiU" panose="02020500000000000000" charset="-120"/>
              </a:rPr>
              <a:t>数 据 连 接</a:t>
            </a:r>
            <a:endParaRPr sz="1600" dirty="0">
              <a:solidFill>
                <a:schemeClr val="tx1"/>
              </a:solidFill>
              <a:latin typeface="PMingLiU" panose="02020500000000000000" charset="-120"/>
              <a:cs typeface="PMingLiU" panose="02020500000000000000" charset="-120"/>
            </a:endParaRPr>
          </a:p>
          <a:p>
            <a:pPr marL="12700" marR="5080" algn="just">
              <a:lnSpc>
                <a:spcPts val="1580"/>
              </a:lnSpc>
              <a:spcBef>
                <a:spcPts val="1410"/>
              </a:spcBef>
            </a:pPr>
            <a:r>
              <a:rPr sz="1600" spc="-5" dirty="0">
                <a:solidFill>
                  <a:schemeClr val="tx1"/>
                </a:solidFill>
                <a:latin typeface="PMingLiU" panose="02020500000000000000" charset="-120"/>
                <a:cs typeface="PMingLiU" panose="02020500000000000000" charset="-120"/>
              </a:rPr>
              <a:t>影 像 共 享</a:t>
            </a:r>
          </a:p>
        </p:txBody>
      </p:sp>
      <p:sp>
        <p:nvSpPr>
          <p:cNvPr id="18" name="object 17">
            <a:extLst>
              <a:ext uri="{FF2B5EF4-FFF2-40B4-BE49-F238E27FC236}">
                <a16:creationId xmlns:a16="http://schemas.microsoft.com/office/drawing/2014/main" id="{9EE5E649-10B6-4429-8BAC-CB97A0BFA5FF}"/>
              </a:ext>
            </a:extLst>
          </p:cNvPr>
          <p:cNvSpPr/>
          <p:nvPr/>
        </p:nvSpPr>
        <p:spPr>
          <a:xfrm>
            <a:off x="5822210" y="2110275"/>
            <a:ext cx="1176527" cy="1450848"/>
          </a:xfrm>
          <a:prstGeom prst="rect">
            <a:avLst/>
          </a:prstGeom>
          <a:blipFill>
            <a:blip r:embed="rId4" cstate="print"/>
            <a:stretch>
              <a:fillRect/>
            </a:stretch>
          </a:blipFill>
        </p:spPr>
        <p:txBody>
          <a:bodyPr wrap="square" lIns="0" tIns="0" rIns="0" bIns="0" rtlCol="0"/>
          <a:lstStyle/>
          <a:p>
            <a:endParaRPr>
              <a:solidFill>
                <a:schemeClr val="tx1"/>
              </a:solidFill>
            </a:endParaRPr>
          </a:p>
        </p:txBody>
      </p:sp>
      <p:sp>
        <p:nvSpPr>
          <p:cNvPr id="19" name="object 18">
            <a:extLst>
              <a:ext uri="{FF2B5EF4-FFF2-40B4-BE49-F238E27FC236}">
                <a16:creationId xmlns:a16="http://schemas.microsoft.com/office/drawing/2014/main" id="{F62F579C-C694-40BA-9474-47834C5E0C84}"/>
              </a:ext>
            </a:extLst>
          </p:cNvPr>
          <p:cNvSpPr/>
          <p:nvPr/>
        </p:nvSpPr>
        <p:spPr>
          <a:xfrm>
            <a:off x="6785378" y="2980480"/>
            <a:ext cx="33527" cy="35052"/>
          </a:xfrm>
          <a:prstGeom prst="rect">
            <a:avLst/>
          </a:prstGeom>
          <a:blipFill>
            <a:blip r:embed="rId5" cstate="print"/>
            <a:stretch>
              <a:fillRect/>
            </a:stretch>
          </a:blipFill>
        </p:spPr>
        <p:txBody>
          <a:bodyPr wrap="square" lIns="0" tIns="0" rIns="0" bIns="0" rtlCol="0"/>
          <a:lstStyle/>
          <a:p>
            <a:endParaRPr>
              <a:solidFill>
                <a:schemeClr val="tx1"/>
              </a:solidFill>
            </a:endParaRPr>
          </a:p>
        </p:txBody>
      </p:sp>
      <p:sp>
        <p:nvSpPr>
          <p:cNvPr id="20" name="object 19">
            <a:extLst>
              <a:ext uri="{FF2B5EF4-FFF2-40B4-BE49-F238E27FC236}">
                <a16:creationId xmlns:a16="http://schemas.microsoft.com/office/drawing/2014/main" id="{E7FE228C-89F9-4539-9963-C22F7AFDA320}"/>
              </a:ext>
            </a:extLst>
          </p:cNvPr>
          <p:cNvSpPr/>
          <p:nvPr/>
        </p:nvSpPr>
        <p:spPr>
          <a:xfrm>
            <a:off x="6789949" y="2974384"/>
            <a:ext cx="25907" cy="47243"/>
          </a:xfrm>
          <a:prstGeom prst="rect">
            <a:avLst/>
          </a:prstGeom>
          <a:blipFill>
            <a:blip r:embed="rId6" cstate="print"/>
            <a:stretch>
              <a:fillRect/>
            </a:stretch>
          </a:blipFill>
        </p:spPr>
        <p:txBody>
          <a:bodyPr wrap="square" lIns="0" tIns="0" rIns="0" bIns="0" rtlCol="0"/>
          <a:lstStyle/>
          <a:p>
            <a:endParaRPr>
              <a:solidFill>
                <a:schemeClr val="tx1"/>
              </a:solidFill>
            </a:endParaRPr>
          </a:p>
        </p:txBody>
      </p:sp>
      <p:sp>
        <p:nvSpPr>
          <p:cNvPr id="21" name="object 20">
            <a:extLst>
              <a:ext uri="{FF2B5EF4-FFF2-40B4-BE49-F238E27FC236}">
                <a16:creationId xmlns:a16="http://schemas.microsoft.com/office/drawing/2014/main" id="{93FE42ED-AA7A-4E6E-8BD0-DCAE5B4C3279}"/>
              </a:ext>
            </a:extLst>
          </p:cNvPr>
          <p:cNvSpPr/>
          <p:nvPr/>
        </p:nvSpPr>
        <p:spPr>
          <a:xfrm>
            <a:off x="6748802" y="2997243"/>
            <a:ext cx="54864" cy="38100"/>
          </a:xfrm>
          <a:prstGeom prst="rect">
            <a:avLst/>
          </a:prstGeom>
          <a:blipFill>
            <a:blip r:embed="rId7" cstate="print"/>
            <a:stretch>
              <a:fillRect/>
            </a:stretch>
          </a:blipFill>
        </p:spPr>
        <p:txBody>
          <a:bodyPr wrap="square" lIns="0" tIns="0" rIns="0" bIns="0" rtlCol="0"/>
          <a:lstStyle/>
          <a:p>
            <a:endParaRPr>
              <a:solidFill>
                <a:schemeClr val="tx1"/>
              </a:solidFill>
            </a:endParaRPr>
          </a:p>
        </p:txBody>
      </p:sp>
      <p:sp>
        <p:nvSpPr>
          <p:cNvPr id="22" name="object 21">
            <a:extLst>
              <a:ext uri="{FF2B5EF4-FFF2-40B4-BE49-F238E27FC236}">
                <a16:creationId xmlns:a16="http://schemas.microsoft.com/office/drawing/2014/main" id="{A849F085-B801-49B1-B3A2-069A5B09B0D2}"/>
              </a:ext>
            </a:extLst>
          </p:cNvPr>
          <p:cNvSpPr/>
          <p:nvPr/>
        </p:nvSpPr>
        <p:spPr>
          <a:xfrm>
            <a:off x="6758707" y="3007911"/>
            <a:ext cx="28194" cy="27431"/>
          </a:xfrm>
          <a:prstGeom prst="rect">
            <a:avLst/>
          </a:prstGeom>
          <a:blipFill>
            <a:blip r:embed="rId8" cstate="print"/>
            <a:stretch>
              <a:fillRect/>
            </a:stretch>
          </a:blipFill>
        </p:spPr>
        <p:txBody>
          <a:bodyPr wrap="square" lIns="0" tIns="0" rIns="0" bIns="0" rtlCol="0"/>
          <a:lstStyle/>
          <a:p>
            <a:endParaRPr>
              <a:solidFill>
                <a:schemeClr val="tx1"/>
              </a:solidFill>
            </a:endParaRPr>
          </a:p>
        </p:txBody>
      </p:sp>
      <p:sp>
        <p:nvSpPr>
          <p:cNvPr id="23" name="object 22">
            <a:extLst>
              <a:ext uri="{FF2B5EF4-FFF2-40B4-BE49-F238E27FC236}">
                <a16:creationId xmlns:a16="http://schemas.microsoft.com/office/drawing/2014/main" id="{646517AA-245B-42CA-9D9B-FCA24E6BB79F}"/>
              </a:ext>
            </a:extLst>
          </p:cNvPr>
          <p:cNvSpPr/>
          <p:nvPr/>
        </p:nvSpPr>
        <p:spPr>
          <a:xfrm>
            <a:off x="6757945" y="3001816"/>
            <a:ext cx="25907" cy="38100"/>
          </a:xfrm>
          <a:prstGeom prst="rect">
            <a:avLst/>
          </a:prstGeom>
          <a:blipFill>
            <a:blip r:embed="rId9" cstate="print"/>
            <a:stretch>
              <a:fillRect/>
            </a:stretch>
          </a:blipFill>
        </p:spPr>
        <p:txBody>
          <a:bodyPr wrap="square" lIns="0" tIns="0" rIns="0" bIns="0" rtlCol="0"/>
          <a:lstStyle/>
          <a:p>
            <a:endParaRPr>
              <a:solidFill>
                <a:schemeClr val="tx1"/>
              </a:solidFill>
            </a:endParaRPr>
          </a:p>
        </p:txBody>
      </p:sp>
      <p:sp>
        <p:nvSpPr>
          <p:cNvPr id="24" name="object 23">
            <a:extLst>
              <a:ext uri="{FF2B5EF4-FFF2-40B4-BE49-F238E27FC236}">
                <a16:creationId xmlns:a16="http://schemas.microsoft.com/office/drawing/2014/main" id="{2B3AEF7B-80CE-43B6-840C-5B5A8D9A4FDD}"/>
              </a:ext>
            </a:extLst>
          </p:cNvPr>
          <p:cNvSpPr/>
          <p:nvPr/>
        </p:nvSpPr>
        <p:spPr>
          <a:xfrm>
            <a:off x="6764042" y="3019087"/>
            <a:ext cx="6350" cy="10160"/>
          </a:xfrm>
          <a:custGeom>
            <a:avLst/>
            <a:gdLst/>
            <a:ahLst/>
            <a:cxnLst/>
            <a:rect l="l" t="t" r="r" b="b"/>
            <a:pathLst>
              <a:path w="6350" h="10160">
                <a:moveTo>
                  <a:pt x="4063" y="6095"/>
                </a:moveTo>
                <a:lnTo>
                  <a:pt x="4063" y="10159"/>
                </a:lnTo>
                <a:lnTo>
                  <a:pt x="6095" y="10159"/>
                </a:lnTo>
                <a:lnTo>
                  <a:pt x="4063" y="6095"/>
                </a:lnTo>
                <a:close/>
              </a:path>
              <a:path w="6350" h="10160">
                <a:moveTo>
                  <a:pt x="0" y="0"/>
                </a:moveTo>
                <a:lnTo>
                  <a:pt x="2031" y="2031"/>
                </a:lnTo>
                <a:lnTo>
                  <a:pt x="2031" y="4063"/>
                </a:lnTo>
                <a:lnTo>
                  <a:pt x="4063" y="4063"/>
                </a:lnTo>
                <a:lnTo>
                  <a:pt x="4063" y="6095"/>
                </a:lnTo>
                <a:lnTo>
                  <a:pt x="6095" y="6095"/>
                </a:lnTo>
                <a:lnTo>
                  <a:pt x="6095" y="4063"/>
                </a:lnTo>
                <a:lnTo>
                  <a:pt x="4063" y="2031"/>
                </a:lnTo>
                <a:lnTo>
                  <a:pt x="0" y="0"/>
                </a:lnTo>
                <a:close/>
              </a:path>
            </a:pathLst>
          </a:custGeom>
          <a:solidFill>
            <a:srgbClr val="8D642F"/>
          </a:solidFill>
        </p:spPr>
        <p:txBody>
          <a:bodyPr wrap="square" lIns="0" tIns="0" rIns="0" bIns="0" rtlCol="0"/>
          <a:lstStyle/>
          <a:p>
            <a:endParaRPr>
              <a:solidFill>
                <a:schemeClr val="tx1"/>
              </a:solidFill>
            </a:endParaRPr>
          </a:p>
        </p:txBody>
      </p:sp>
      <p:sp>
        <p:nvSpPr>
          <p:cNvPr id="25" name="object 24">
            <a:extLst>
              <a:ext uri="{FF2B5EF4-FFF2-40B4-BE49-F238E27FC236}">
                <a16:creationId xmlns:a16="http://schemas.microsoft.com/office/drawing/2014/main" id="{5440E210-7028-44E5-98B8-C1053F4C8156}"/>
              </a:ext>
            </a:extLst>
          </p:cNvPr>
          <p:cNvSpPr/>
          <p:nvPr/>
        </p:nvSpPr>
        <p:spPr>
          <a:xfrm>
            <a:off x="6767090" y="3021119"/>
            <a:ext cx="3175" cy="8255"/>
          </a:xfrm>
          <a:custGeom>
            <a:avLst/>
            <a:gdLst/>
            <a:ahLst/>
            <a:cxnLst/>
            <a:rect l="l" t="t" r="r" b="b"/>
            <a:pathLst>
              <a:path w="3175" h="8254">
                <a:moveTo>
                  <a:pt x="0" y="4063"/>
                </a:moveTo>
                <a:lnTo>
                  <a:pt x="0" y="8127"/>
                </a:lnTo>
                <a:lnTo>
                  <a:pt x="3047" y="8127"/>
                </a:lnTo>
                <a:lnTo>
                  <a:pt x="0" y="4063"/>
                </a:lnTo>
                <a:close/>
              </a:path>
              <a:path w="3175" h="8254">
                <a:moveTo>
                  <a:pt x="0" y="0"/>
                </a:moveTo>
                <a:lnTo>
                  <a:pt x="0" y="4063"/>
                </a:lnTo>
                <a:lnTo>
                  <a:pt x="3047" y="4063"/>
                </a:lnTo>
                <a:lnTo>
                  <a:pt x="3047" y="2031"/>
                </a:lnTo>
                <a:lnTo>
                  <a:pt x="0" y="0"/>
                </a:lnTo>
                <a:close/>
              </a:path>
            </a:pathLst>
          </a:custGeom>
          <a:solidFill>
            <a:srgbClr val="75502B"/>
          </a:solidFill>
        </p:spPr>
        <p:txBody>
          <a:bodyPr wrap="square" lIns="0" tIns="0" rIns="0" bIns="0" rtlCol="0"/>
          <a:lstStyle/>
          <a:p>
            <a:endParaRPr>
              <a:solidFill>
                <a:schemeClr val="tx1"/>
              </a:solidFill>
            </a:endParaRPr>
          </a:p>
        </p:txBody>
      </p:sp>
      <p:sp>
        <p:nvSpPr>
          <p:cNvPr id="26" name="object 25">
            <a:extLst>
              <a:ext uri="{FF2B5EF4-FFF2-40B4-BE49-F238E27FC236}">
                <a16:creationId xmlns:a16="http://schemas.microsoft.com/office/drawing/2014/main" id="{2ABC8CA0-165D-44D0-AD5F-962D7D6995CF}"/>
              </a:ext>
            </a:extLst>
          </p:cNvPr>
          <p:cNvSpPr/>
          <p:nvPr/>
        </p:nvSpPr>
        <p:spPr>
          <a:xfrm>
            <a:off x="6780806" y="2994196"/>
            <a:ext cx="164592" cy="103631"/>
          </a:xfrm>
          <a:prstGeom prst="rect">
            <a:avLst/>
          </a:prstGeom>
          <a:blipFill>
            <a:blip r:embed="rId10" cstate="print"/>
            <a:stretch>
              <a:fillRect/>
            </a:stretch>
          </a:blipFill>
        </p:spPr>
        <p:txBody>
          <a:bodyPr wrap="square" lIns="0" tIns="0" rIns="0" bIns="0" rtlCol="0"/>
          <a:lstStyle/>
          <a:p>
            <a:endParaRPr>
              <a:solidFill>
                <a:schemeClr val="tx1"/>
              </a:solidFill>
            </a:endParaRPr>
          </a:p>
        </p:txBody>
      </p:sp>
      <p:sp>
        <p:nvSpPr>
          <p:cNvPr id="27" name="object 26">
            <a:extLst>
              <a:ext uri="{FF2B5EF4-FFF2-40B4-BE49-F238E27FC236}">
                <a16:creationId xmlns:a16="http://schemas.microsoft.com/office/drawing/2014/main" id="{41180A31-96AA-4FFA-B7F3-7E7B9E0CE84D}"/>
              </a:ext>
            </a:extLst>
          </p:cNvPr>
          <p:cNvSpPr/>
          <p:nvPr/>
        </p:nvSpPr>
        <p:spPr>
          <a:xfrm>
            <a:off x="6849385" y="3023152"/>
            <a:ext cx="44450" cy="32384"/>
          </a:xfrm>
          <a:custGeom>
            <a:avLst/>
            <a:gdLst/>
            <a:ahLst/>
            <a:cxnLst/>
            <a:rect l="l" t="t" r="r" b="b"/>
            <a:pathLst>
              <a:path w="44450" h="32385">
                <a:moveTo>
                  <a:pt x="44196" y="0"/>
                </a:moveTo>
                <a:lnTo>
                  <a:pt x="0" y="24002"/>
                </a:lnTo>
                <a:lnTo>
                  <a:pt x="0" y="32004"/>
                </a:lnTo>
                <a:lnTo>
                  <a:pt x="44196" y="8000"/>
                </a:lnTo>
                <a:lnTo>
                  <a:pt x="44196" y="0"/>
                </a:lnTo>
                <a:close/>
              </a:path>
            </a:pathLst>
          </a:custGeom>
          <a:solidFill>
            <a:srgbClr val="A8A89F"/>
          </a:solidFill>
        </p:spPr>
        <p:txBody>
          <a:bodyPr wrap="square" lIns="0" tIns="0" rIns="0" bIns="0" rtlCol="0"/>
          <a:lstStyle/>
          <a:p>
            <a:endParaRPr>
              <a:solidFill>
                <a:schemeClr val="tx1"/>
              </a:solidFill>
            </a:endParaRPr>
          </a:p>
        </p:txBody>
      </p:sp>
      <p:sp>
        <p:nvSpPr>
          <p:cNvPr id="28" name="object 27">
            <a:extLst>
              <a:ext uri="{FF2B5EF4-FFF2-40B4-BE49-F238E27FC236}">
                <a16:creationId xmlns:a16="http://schemas.microsoft.com/office/drawing/2014/main" id="{0F9CB6B7-8C3F-47BB-A882-82DF7B093C08}"/>
              </a:ext>
            </a:extLst>
          </p:cNvPr>
          <p:cNvSpPr/>
          <p:nvPr/>
        </p:nvSpPr>
        <p:spPr>
          <a:xfrm>
            <a:off x="6803666" y="3023152"/>
            <a:ext cx="45720" cy="32384"/>
          </a:xfrm>
          <a:custGeom>
            <a:avLst/>
            <a:gdLst/>
            <a:ahLst/>
            <a:cxnLst/>
            <a:rect l="l" t="t" r="r" b="b"/>
            <a:pathLst>
              <a:path w="45720" h="32385">
                <a:moveTo>
                  <a:pt x="0" y="0"/>
                </a:moveTo>
                <a:lnTo>
                  <a:pt x="0" y="8000"/>
                </a:lnTo>
                <a:lnTo>
                  <a:pt x="45719" y="32004"/>
                </a:lnTo>
                <a:lnTo>
                  <a:pt x="45719" y="24002"/>
                </a:lnTo>
                <a:lnTo>
                  <a:pt x="0" y="0"/>
                </a:lnTo>
                <a:close/>
              </a:path>
            </a:pathLst>
          </a:custGeom>
          <a:solidFill>
            <a:srgbClr val="E2E1D9"/>
          </a:solidFill>
        </p:spPr>
        <p:txBody>
          <a:bodyPr wrap="square" lIns="0" tIns="0" rIns="0" bIns="0" rtlCol="0"/>
          <a:lstStyle/>
          <a:p>
            <a:endParaRPr>
              <a:solidFill>
                <a:schemeClr val="tx1"/>
              </a:solidFill>
            </a:endParaRPr>
          </a:p>
        </p:txBody>
      </p:sp>
      <p:sp>
        <p:nvSpPr>
          <p:cNvPr id="29" name="object 28">
            <a:extLst>
              <a:ext uri="{FF2B5EF4-FFF2-40B4-BE49-F238E27FC236}">
                <a16:creationId xmlns:a16="http://schemas.microsoft.com/office/drawing/2014/main" id="{CFFC9EA5-D2BD-4463-9912-4E075490B212}"/>
              </a:ext>
            </a:extLst>
          </p:cNvPr>
          <p:cNvSpPr/>
          <p:nvPr/>
        </p:nvSpPr>
        <p:spPr>
          <a:xfrm>
            <a:off x="6803666" y="2997243"/>
            <a:ext cx="90170" cy="50800"/>
          </a:xfrm>
          <a:custGeom>
            <a:avLst/>
            <a:gdLst/>
            <a:ahLst/>
            <a:cxnLst/>
            <a:rect l="l" t="t" r="r" b="b"/>
            <a:pathLst>
              <a:path w="90170" h="50800">
                <a:moveTo>
                  <a:pt x="46100" y="0"/>
                </a:moveTo>
                <a:lnTo>
                  <a:pt x="0" y="25145"/>
                </a:lnTo>
                <a:lnTo>
                  <a:pt x="46100" y="50291"/>
                </a:lnTo>
                <a:lnTo>
                  <a:pt x="89915" y="25145"/>
                </a:lnTo>
                <a:lnTo>
                  <a:pt x="46100" y="0"/>
                </a:lnTo>
                <a:close/>
              </a:path>
            </a:pathLst>
          </a:custGeom>
          <a:solidFill>
            <a:srgbClr val="EDECE6"/>
          </a:solidFill>
        </p:spPr>
        <p:txBody>
          <a:bodyPr wrap="square" lIns="0" tIns="0" rIns="0" bIns="0" rtlCol="0"/>
          <a:lstStyle/>
          <a:p>
            <a:endParaRPr>
              <a:solidFill>
                <a:schemeClr val="tx1"/>
              </a:solidFill>
            </a:endParaRPr>
          </a:p>
        </p:txBody>
      </p:sp>
      <p:sp>
        <p:nvSpPr>
          <p:cNvPr id="30" name="object 29">
            <a:extLst>
              <a:ext uri="{FF2B5EF4-FFF2-40B4-BE49-F238E27FC236}">
                <a16:creationId xmlns:a16="http://schemas.microsoft.com/office/drawing/2014/main" id="{9DDB86D2-E289-4C82-A3B3-99FD0AE5214C}"/>
              </a:ext>
            </a:extLst>
          </p:cNvPr>
          <p:cNvSpPr/>
          <p:nvPr/>
        </p:nvSpPr>
        <p:spPr>
          <a:xfrm>
            <a:off x="6849385" y="3003340"/>
            <a:ext cx="35560" cy="38100"/>
          </a:xfrm>
          <a:custGeom>
            <a:avLst/>
            <a:gdLst/>
            <a:ahLst/>
            <a:cxnLst/>
            <a:rect l="l" t="t" r="r" b="b"/>
            <a:pathLst>
              <a:path w="35559" h="38100">
                <a:moveTo>
                  <a:pt x="35051" y="0"/>
                </a:moveTo>
                <a:lnTo>
                  <a:pt x="0" y="19050"/>
                </a:lnTo>
                <a:lnTo>
                  <a:pt x="0" y="38100"/>
                </a:lnTo>
                <a:lnTo>
                  <a:pt x="35051" y="19050"/>
                </a:lnTo>
                <a:lnTo>
                  <a:pt x="35051" y="0"/>
                </a:lnTo>
                <a:close/>
              </a:path>
            </a:pathLst>
          </a:custGeom>
          <a:solidFill>
            <a:srgbClr val="A8A89F"/>
          </a:solidFill>
        </p:spPr>
        <p:txBody>
          <a:bodyPr wrap="square" lIns="0" tIns="0" rIns="0" bIns="0" rtlCol="0"/>
          <a:lstStyle/>
          <a:p>
            <a:endParaRPr>
              <a:solidFill>
                <a:schemeClr val="tx1"/>
              </a:solidFill>
            </a:endParaRPr>
          </a:p>
        </p:txBody>
      </p:sp>
      <p:sp>
        <p:nvSpPr>
          <p:cNvPr id="31" name="object 30">
            <a:extLst>
              <a:ext uri="{FF2B5EF4-FFF2-40B4-BE49-F238E27FC236}">
                <a16:creationId xmlns:a16="http://schemas.microsoft.com/office/drawing/2014/main" id="{366EE71C-38CF-4358-9EEE-18FA2EDF4312}"/>
              </a:ext>
            </a:extLst>
          </p:cNvPr>
          <p:cNvSpPr/>
          <p:nvPr/>
        </p:nvSpPr>
        <p:spPr>
          <a:xfrm>
            <a:off x="6814333" y="3003340"/>
            <a:ext cx="35560" cy="38100"/>
          </a:xfrm>
          <a:custGeom>
            <a:avLst/>
            <a:gdLst/>
            <a:ahLst/>
            <a:cxnLst/>
            <a:rect l="l" t="t" r="r" b="b"/>
            <a:pathLst>
              <a:path w="35559" h="38100">
                <a:moveTo>
                  <a:pt x="0" y="0"/>
                </a:moveTo>
                <a:lnTo>
                  <a:pt x="0" y="19050"/>
                </a:lnTo>
                <a:lnTo>
                  <a:pt x="35051" y="38100"/>
                </a:lnTo>
                <a:lnTo>
                  <a:pt x="35051" y="19050"/>
                </a:lnTo>
                <a:lnTo>
                  <a:pt x="0" y="0"/>
                </a:lnTo>
                <a:close/>
              </a:path>
            </a:pathLst>
          </a:custGeom>
          <a:solidFill>
            <a:srgbClr val="E2E1D9"/>
          </a:solidFill>
        </p:spPr>
        <p:txBody>
          <a:bodyPr wrap="square" lIns="0" tIns="0" rIns="0" bIns="0" rtlCol="0"/>
          <a:lstStyle/>
          <a:p>
            <a:endParaRPr>
              <a:solidFill>
                <a:schemeClr val="tx1"/>
              </a:solidFill>
            </a:endParaRPr>
          </a:p>
        </p:txBody>
      </p:sp>
      <p:sp>
        <p:nvSpPr>
          <p:cNvPr id="32" name="object 31">
            <a:extLst>
              <a:ext uri="{FF2B5EF4-FFF2-40B4-BE49-F238E27FC236}">
                <a16:creationId xmlns:a16="http://schemas.microsoft.com/office/drawing/2014/main" id="{70A5AFA1-8193-4167-850B-0C384B1D8265}"/>
              </a:ext>
            </a:extLst>
          </p:cNvPr>
          <p:cNvSpPr/>
          <p:nvPr/>
        </p:nvSpPr>
        <p:spPr>
          <a:xfrm>
            <a:off x="6814333" y="2985052"/>
            <a:ext cx="70485" cy="38100"/>
          </a:xfrm>
          <a:custGeom>
            <a:avLst/>
            <a:gdLst/>
            <a:ahLst/>
            <a:cxnLst/>
            <a:rect l="l" t="t" r="r" b="b"/>
            <a:pathLst>
              <a:path w="70484" h="38100">
                <a:moveTo>
                  <a:pt x="35051" y="0"/>
                </a:moveTo>
                <a:lnTo>
                  <a:pt x="0" y="19050"/>
                </a:lnTo>
                <a:lnTo>
                  <a:pt x="35051" y="38100"/>
                </a:lnTo>
                <a:lnTo>
                  <a:pt x="70103" y="19050"/>
                </a:lnTo>
                <a:lnTo>
                  <a:pt x="35051" y="0"/>
                </a:lnTo>
                <a:close/>
              </a:path>
            </a:pathLst>
          </a:custGeom>
          <a:solidFill>
            <a:srgbClr val="EDECE6"/>
          </a:solidFill>
        </p:spPr>
        <p:txBody>
          <a:bodyPr wrap="square" lIns="0" tIns="0" rIns="0" bIns="0" rtlCol="0"/>
          <a:lstStyle/>
          <a:p>
            <a:endParaRPr>
              <a:solidFill>
                <a:schemeClr val="tx1"/>
              </a:solidFill>
            </a:endParaRPr>
          </a:p>
        </p:txBody>
      </p:sp>
      <p:sp>
        <p:nvSpPr>
          <p:cNvPr id="33" name="object 32">
            <a:extLst>
              <a:ext uri="{FF2B5EF4-FFF2-40B4-BE49-F238E27FC236}">
                <a16:creationId xmlns:a16="http://schemas.microsoft.com/office/drawing/2014/main" id="{E683EF40-649A-492D-BB7A-6A732F53260F}"/>
              </a:ext>
            </a:extLst>
          </p:cNvPr>
          <p:cNvSpPr/>
          <p:nvPr/>
        </p:nvSpPr>
        <p:spPr>
          <a:xfrm>
            <a:off x="6849385" y="2960667"/>
            <a:ext cx="29209" cy="59690"/>
          </a:xfrm>
          <a:custGeom>
            <a:avLst/>
            <a:gdLst/>
            <a:ahLst/>
            <a:cxnLst/>
            <a:rect l="l" t="t" r="r" b="b"/>
            <a:pathLst>
              <a:path w="29209" h="59689">
                <a:moveTo>
                  <a:pt x="28956" y="0"/>
                </a:moveTo>
                <a:lnTo>
                  <a:pt x="0" y="16382"/>
                </a:lnTo>
                <a:lnTo>
                  <a:pt x="0" y="59435"/>
                </a:lnTo>
                <a:lnTo>
                  <a:pt x="28956" y="43052"/>
                </a:lnTo>
                <a:lnTo>
                  <a:pt x="28956" y="0"/>
                </a:lnTo>
                <a:close/>
              </a:path>
            </a:pathLst>
          </a:custGeom>
          <a:solidFill>
            <a:srgbClr val="9E9E95"/>
          </a:solidFill>
        </p:spPr>
        <p:txBody>
          <a:bodyPr wrap="square" lIns="0" tIns="0" rIns="0" bIns="0" rtlCol="0"/>
          <a:lstStyle/>
          <a:p>
            <a:endParaRPr>
              <a:solidFill>
                <a:schemeClr val="tx1"/>
              </a:solidFill>
            </a:endParaRPr>
          </a:p>
        </p:txBody>
      </p:sp>
      <p:sp>
        <p:nvSpPr>
          <p:cNvPr id="34" name="object 33">
            <a:extLst>
              <a:ext uri="{FF2B5EF4-FFF2-40B4-BE49-F238E27FC236}">
                <a16:creationId xmlns:a16="http://schemas.microsoft.com/office/drawing/2014/main" id="{3F0D261E-C093-456F-A67B-08C1C7E56B7A}"/>
              </a:ext>
            </a:extLst>
          </p:cNvPr>
          <p:cNvSpPr/>
          <p:nvPr/>
        </p:nvSpPr>
        <p:spPr>
          <a:xfrm>
            <a:off x="6818906" y="2960667"/>
            <a:ext cx="30480" cy="59690"/>
          </a:xfrm>
          <a:custGeom>
            <a:avLst/>
            <a:gdLst/>
            <a:ahLst/>
            <a:cxnLst/>
            <a:rect l="l" t="t" r="r" b="b"/>
            <a:pathLst>
              <a:path w="30479" h="59689">
                <a:moveTo>
                  <a:pt x="0" y="0"/>
                </a:moveTo>
                <a:lnTo>
                  <a:pt x="0" y="43052"/>
                </a:lnTo>
                <a:lnTo>
                  <a:pt x="30479" y="59435"/>
                </a:lnTo>
                <a:lnTo>
                  <a:pt x="30479" y="16382"/>
                </a:lnTo>
                <a:lnTo>
                  <a:pt x="0" y="0"/>
                </a:lnTo>
                <a:close/>
              </a:path>
            </a:pathLst>
          </a:custGeom>
          <a:solidFill>
            <a:srgbClr val="DBDAD2"/>
          </a:solidFill>
        </p:spPr>
        <p:txBody>
          <a:bodyPr wrap="square" lIns="0" tIns="0" rIns="0" bIns="0" rtlCol="0"/>
          <a:lstStyle/>
          <a:p>
            <a:endParaRPr>
              <a:solidFill>
                <a:schemeClr val="tx1"/>
              </a:solidFill>
            </a:endParaRPr>
          </a:p>
        </p:txBody>
      </p:sp>
      <p:sp>
        <p:nvSpPr>
          <p:cNvPr id="35" name="object 34">
            <a:extLst>
              <a:ext uri="{FF2B5EF4-FFF2-40B4-BE49-F238E27FC236}">
                <a16:creationId xmlns:a16="http://schemas.microsoft.com/office/drawing/2014/main" id="{6889B1B8-A6C4-4B8D-9EDB-762ABE6C70D7}"/>
              </a:ext>
            </a:extLst>
          </p:cNvPr>
          <p:cNvSpPr/>
          <p:nvPr/>
        </p:nvSpPr>
        <p:spPr>
          <a:xfrm>
            <a:off x="6818906" y="2943904"/>
            <a:ext cx="59690" cy="33655"/>
          </a:xfrm>
          <a:custGeom>
            <a:avLst/>
            <a:gdLst/>
            <a:ahLst/>
            <a:cxnLst/>
            <a:rect l="l" t="t" r="r" b="b"/>
            <a:pathLst>
              <a:path w="59690" h="33654">
                <a:moveTo>
                  <a:pt x="30861" y="0"/>
                </a:moveTo>
                <a:lnTo>
                  <a:pt x="0" y="16764"/>
                </a:lnTo>
                <a:lnTo>
                  <a:pt x="30861" y="33528"/>
                </a:lnTo>
                <a:lnTo>
                  <a:pt x="59436" y="16764"/>
                </a:lnTo>
                <a:lnTo>
                  <a:pt x="30861" y="0"/>
                </a:lnTo>
                <a:close/>
              </a:path>
            </a:pathLst>
          </a:custGeom>
          <a:solidFill>
            <a:srgbClr val="EDECE6"/>
          </a:solidFill>
        </p:spPr>
        <p:txBody>
          <a:bodyPr wrap="square" lIns="0" tIns="0" rIns="0" bIns="0" rtlCol="0"/>
          <a:lstStyle/>
          <a:p>
            <a:endParaRPr>
              <a:solidFill>
                <a:schemeClr val="tx1"/>
              </a:solidFill>
            </a:endParaRPr>
          </a:p>
        </p:txBody>
      </p:sp>
      <p:sp>
        <p:nvSpPr>
          <p:cNvPr id="36" name="object 35">
            <a:extLst>
              <a:ext uri="{FF2B5EF4-FFF2-40B4-BE49-F238E27FC236}">
                <a16:creationId xmlns:a16="http://schemas.microsoft.com/office/drawing/2014/main" id="{97FC9B8D-4B8B-4D96-8540-55B9238A7766}"/>
              </a:ext>
            </a:extLst>
          </p:cNvPr>
          <p:cNvSpPr/>
          <p:nvPr/>
        </p:nvSpPr>
        <p:spPr>
          <a:xfrm>
            <a:off x="6849385" y="2951523"/>
            <a:ext cx="35560" cy="27940"/>
          </a:xfrm>
          <a:custGeom>
            <a:avLst/>
            <a:gdLst/>
            <a:ahLst/>
            <a:cxnLst/>
            <a:rect l="l" t="t" r="r" b="b"/>
            <a:pathLst>
              <a:path w="35559" h="27939">
                <a:moveTo>
                  <a:pt x="35051" y="0"/>
                </a:moveTo>
                <a:lnTo>
                  <a:pt x="0" y="19050"/>
                </a:lnTo>
                <a:lnTo>
                  <a:pt x="0" y="27431"/>
                </a:lnTo>
                <a:lnTo>
                  <a:pt x="35051" y="8381"/>
                </a:lnTo>
                <a:lnTo>
                  <a:pt x="35051" y="0"/>
                </a:lnTo>
                <a:close/>
              </a:path>
            </a:pathLst>
          </a:custGeom>
          <a:solidFill>
            <a:srgbClr val="A8A89F"/>
          </a:solidFill>
        </p:spPr>
        <p:txBody>
          <a:bodyPr wrap="square" lIns="0" tIns="0" rIns="0" bIns="0" rtlCol="0"/>
          <a:lstStyle/>
          <a:p>
            <a:endParaRPr>
              <a:solidFill>
                <a:schemeClr val="tx1"/>
              </a:solidFill>
            </a:endParaRPr>
          </a:p>
        </p:txBody>
      </p:sp>
      <p:sp>
        <p:nvSpPr>
          <p:cNvPr id="37" name="object 36">
            <a:extLst>
              <a:ext uri="{FF2B5EF4-FFF2-40B4-BE49-F238E27FC236}">
                <a16:creationId xmlns:a16="http://schemas.microsoft.com/office/drawing/2014/main" id="{F7F3AC07-F929-456F-A198-EB3E77744A16}"/>
              </a:ext>
            </a:extLst>
          </p:cNvPr>
          <p:cNvSpPr/>
          <p:nvPr/>
        </p:nvSpPr>
        <p:spPr>
          <a:xfrm>
            <a:off x="6814333" y="2951523"/>
            <a:ext cx="35560" cy="27940"/>
          </a:xfrm>
          <a:custGeom>
            <a:avLst/>
            <a:gdLst/>
            <a:ahLst/>
            <a:cxnLst/>
            <a:rect l="l" t="t" r="r" b="b"/>
            <a:pathLst>
              <a:path w="35559" h="27939">
                <a:moveTo>
                  <a:pt x="0" y="0"/>
                </a:moveTo>
                <a:lnTo>
                  <a:pt x="0" y="8381"/>
                </a:lnTo>
                <a:lnTo>
                  <a:pt x="35051" y="27431"/>
                </a:lnTo>
                <a:lnTo>
                  <a:pt x="35051" y="19050"/>
                </a:lnTo>
                <a:lnTo>
                  <a:pt x="0" y="0"/>
                </a:lnTo>
                <a:close/>
              </a:path>
            </a:pathLst>
          </a:custGeom>
          <a:solidFill>
            <a:srgbClr val="E2E1D9"/>
          </a:solidFill>
        </p:spPr>
        <p:txBody>
          <a:bodyPr wrap="square" lIns="0" tIns="0" rIns="0" bIns="0" rtlCol="0"/>
          <a:lstStyle/>
          <a:p>
            <a:endParaRPr>
              <a:solidFill>
                <a:schemeClr val="tx1"/>
              </a:solidFill>
            </a:endParaRPr>
          </a:p>
        </p:txBody>
      </p:sp>
      <p:sp>
        <p:nvSpPr>
          <p:cNvPr id="38" name="object 37">
            <a:extLst>
              <a:ext uri="{FF2B5EF4-FFF2-40B4-BE49-F238E27FC236}">
                <a16:creationId xmlns:a16="http://schemas.microsoft.com/office/drawing/2014/main" id="{5EBB8260-0A55-4451-B645-2CD0040B0A95}"/>
              </a:ext>
            </a:extLst>
          </p:cNvPr>
          <p:cNvSpPr/>
          <p:nvPr/>
        </p:nvSpPr>
        <p:spPr>
          <a:xfrm>
            <a:off x="6814333" y="2933236"/>
            <a:ext cx="70485" cy="38100"/>
          </a:xfrm>
          <a:custGeom>
            <a:avLst/>
            <a:gdLst/>
            <a:ahLst/>
            <a:cxnLst/>
            <a:rect l="l" t="t" r="r" b="b"/>
            <a:pathLst>
              <a:path w="70484" h="38100">
                <a:moveTo>
                  <a:pt x="35051" y="0"/>
                </a:moveTo>
                <a:lnTo>
                  <a:pt x="0" y="19050"/>
                </a:lnTo>
                <a:lnTo>
                  <a:pt x="35051" y="38100"/>
                </a:lnTo>
                <a:lnTo>
                  <a:pt x="70103" y="19050"/>
                </a:lnTo>
                <a:lnTo>
                  <a:pt x="35051" y="0"/>
                </a:lnTo>
                <a:close/>
              </a:path>
            </a:pathLst>
          </a:custGeom>
          <a:solidFill>
            <a:srgbClr val="EDECE6"/>
          </a:solidFill>
        </p:spPr>
        <p:txBody>
          <a:bodyPr wrap="square" lIns="0" tIns="0" rIns="0" bIns="0" rtlCol="0"/>
          <a:lstStyle/>
          <a:p>
            <a:endParaRPr>
              <a:solidFill>
                <a:schemeClr val="tx1"/>
              </a:solidFill>
            </a:endParaRPr>
          </a:p>
        </p:txBody>
      </p:sp>
      <p:sp>
        <p:nvSpPr>
          <p:cNvPr id="39" name="object 38">
            <a:extLst>
              <a:ext uri="{FF2B5EF4-FFF2-40B4-BE49-F238E27FC236}">
                <a16:creationId xmlns:a16="http://schemas.microsoft.com/office/drawing/2014/main" id="{EE1E4C19-6C93-49C3-BCCE-6028261830F1}"/>
              </a:ext>
            </a:extLst>
          </p:cNvPr>
          <p:cNvSpPr/>
          <p:nvPr/>
        </p:nvSpPr>
        <p:spPr>
          <a:xfrm>
            <a:off x="6838718" y="2983528"/>
            <a:ext cx="6350" cy="17145"/>
          </a:xfrm>
          <a:custGeom>
            <a:avLst/>
            <a:gdLst/>
            <a:ahLst/>
            <a:cxnLst/>
            <a:rect l="l" t="t" r="r" b="b"/>
            <a:pathLst>
              <a:path w="6350" h="17145">
                <a:moveTo>
                  <a:pt x="4063" y="0"/>
                </a:moveTo>
                <a:lnTo>
                  <a:pt x="0" y="0"/>
                </a:lnTo>
                <a:lnTo>
                  <a:pt x="0" y="14605"/>
                </a:lnTo>
                <a:lnTo>
                  <a:pt x="6096" y="16763"/>
                </a:lnTo>
                <a:lnTo>
                  <a:pt x="6096" y="2031"/>
                </a:lnTo>
                <a:lnTo>
                  <a:pt x="4063" y="0"/>
                </a:lnTo>
                <a:close/>
              </a:path>
            </a:pathLst>
          </a:custGeom>
          <a:solidFill>
            <a:srgbClr val="E2E1D9"/>
          </a:solidFill>
        </p:spPr>
        <p:txBody>
          <a:bodyPr wrap="square" lIns="0" tIns="0" rIns="0" bIns="0" rtlCol="0"/>
          <a:lstStyle/>
          <a:p>
            <a:endParaRPr>
              <a:solidFill>
                <a:schemeClr val="tx1"/>
              </a:solidFill>
            </a:endParaRPr>
          </a:p>
        </p:txBody>
      </p:sp>
      <p:sp>
        <p:nvSpPr>
          <p:cNvPr id="40" name="object 39">
            <a:extLst>
              <a:ext uri="{FF2B5EF4-FFF2-40B4-BE49-F238E27FC236}">
                <a16:creationId xmlns:a16="http://schemas.microsoft.com/office/drawing/2014/main" id="{06E2689F-1BE8-4D3C-A4B7-9F0D0F82980C}"/>
              </a:ext>
            </a:extLst>
          </p:cNvPr>
          <p:cNvSpPr/>
          <p:nvPr/>
        </p:nvSpPr>
        <p:spPr>
          <a:xfrm>
            <a:off x="6838718" y="2983528"/>
            <a:ext cx="1905" cy="13970"/>
          </a:xfrm>
          <a:custGeom>
            <a:avLst/>
            <a:gdLst/>
            <a:ahLst/>
            <a:cxnLst/>
            <a:rect l="l" t="t" r="r" b="b"/>
            <a:pathLst>
              <a:path w="1904" h="13970">
                <a:moveTo>
                  <a:pt x="1524" y="0"/>
                </a:moveTo>
                <a:lnTo>
                  <a:pt x="0" y="0"/>
                </a:lnTo>
                <a:lnTo>
                  <a:pt x="0" y="13716"/>
                </a:lnTo>
                <a:lnTo>
                  <a:pt x="1524" y="11811"/>
                </a:lnTo>
                <a:lnTo>
                  <a:pt x="1524" y="0"/>
                </a:lnTo>
                <a:close/>
              </a:path>
            </a:pathLst>
          </a:custGeom>
          <a:solidFill>
            <a:srgbClr val="9E9E95"/>
          </a:solidFill>
        </p:spPr>
        <p:txBody>
          <a:bodyPr wrap="square" lIns="0" tIns="0" rIns="0" bIns="0" rtlCol="0"/>
          <a:lstStyle/>
          <a:p>
            <a:endParaRPr>
              <a:solidFill>
                <a:schemeClr val="tx1"/>
              </a:solidFill>
            </a:endParaRPr>
          </a:p>
        </p:txBody>
      </p:sp>
      <p:sp>
        <p:nvSpPr>
          <p:cNvPr id="41" name="object 40">
            <a:extLst>
              <a:ext uri="{FF2B5EF4-FFF2-40B4-BE49-F238E27FC236}">
                <a16:creationId xmlns:a16="http://schemas.microsoft.com/office/drawing/2014/main" id="{2A547D3A-840C-4E2A-A1B3-725D745B6BB9}"/>
              </a:ext>
            </a:extLst>
          </p:cNvPr>
          <p:cNvSpPr/>
          <p:nvPr/>
        </p:nvSpPr>
        <p:spPr>
          <a:xfrm>
            <a:off x="6838718" y="2995719"/>
            <a:ext cx="6350" cy="5080"/>
          </a:xfrm>
          <a:custGeom>
            <a:avLst/>
            <a:gdLst/>
            <a:ahLst/>
            <a:cxnLst/>
            <a:rect l="l" t="t" r="r" b="b"/>
            <a:pathLst>
              <a:path w="6350" h="5079">
                <a:moveTo>
                  <a:pt x="2031" y="0"/>
                </a:moveTo>
                <a:lnTo>
                  <a:pt x="0" y="2285"/>
                </a:lnTo>
                <a:lnTo>
                  <a:pt x="6096" y="4571"/>
                </a:lnTo>
                <a:lnTo>
                  <a:pt x="6096" y="2285"/>
                </a:lnTo>
                <a:lnTo>
                  <a:pt x="2031" y="0"/>
                </a:lnTo>
                <a:close/>
              </a:path>
            </a:pathLst>
          </a:custGeom>
          <a:solidFill>
            <a:srgbClr val="EDECE6"/>
          </a:solidFill>
        </p:spPr>
        <p:txBody>
          <a:bodyPr wrap="square" lIns="0" tIns="0" rIns="0" bIns="0" rtlCol="0"/>
          <a:lstStyle/>
          <a:p>
            <a:endParaRPr>
              <a:solidFill>
                <a:schemeClr val="tx1"/>
              </a:solidFill>
            </a:endParaRPr>
          </a:p>
        </p:txBody>
      </p:sp>
      <p:sp>
        <p:nvSpPr>
          <p:cNvPr id="42" name="object 41">
            <a:extLst>
              <a:ext uri="{FF2B5EF4-FFF2-40B4-BE49-F238E27FC236}">
                <a16:creationId xmlns:a16="http://schemas.microsoft.com/office/drawing/2014/main" id="{FF01B7B4-07BE-4394-8E91-9BB0CEE80E70}"/>
              </a:ext>
            </a:extLst>
          </p:cNvPr>
          <p:cNvSpPr/>
          <p:nvPr/>
        </p:nvSpPr>
        <p:spPr>
          <a:xfrm>
            <a:off x="6829573" y="2977431"/>
            <a:ext cx="6350" cy="18415"/>
          </a:xfrm>
          <a:custGeom>
            <a:avLst/>
            <a:gdLst/>
            <a:ahLst/>
            <a:cxnLst/>
            <a:rect l="l" t="t" r="r" b="b"/>
            <a:pathLst>
              <a:path w="6350" h="18414">
                <a:moveTo>
                  <a:pt x="0" y="0"/>
                </a:moveTo>
                <a:lnTo>
                  <a:pt x="0" y="16256"/>
                </a:lnTo>
                <a:lnTo>
                  <a:pt x="6096" y="18288"/>
                </a:lnTo>
                <a:lnTo>
                  <a:pt x="6096" y="4064"/>
                </a:lnTo>
                <a:lnTo>
                  <a:pt x="4063" y="2032"/>
                </a:lnTo>
                <a:lnTo>
                  <a:pt x="2031" y="2032"/>
                </a:lnTo>
                <a:lnTo>
                  <a:pt x="0" y="0"/>
                </a:lnTo>
                <a:close/>
              </a:path>
            </a:pathLst>
          </a:custGeom>
          <a:solidFill>
            <a:srgbClr val="E2E1D9"/>
          </a:solidFill>
        </p:spPr>
        <p:txBody>
          <a:bodyPr wrap="square" lIns="0" tIns="0" rIns="0" bIns="0" rtlCol="0"/>
          <a:lstStyle/>
          <a:p>
            <a:endParaRPr>
              <a:solidFill>
                <a:schemeClr val="tx1"/>
              </a:solidFill>
            </a:endParaRPr>
          </a:p>
        </p:txBody>
      </p:sp>
      <p:sp>
        <p:nvSpPr>
          <p:cNvPr id="43" name="object 42">
            <a:extLst>
              <a:ext uri="{FF2B5EF4-FFF2-40B4-BE49-F238E27FC236}">
                <a16:creationId xmlns:a16="http://schemas.microsoft.com/office/drawing/2014/main" id="{D696DC9C-FE06-4A1B-88E7-1C3B93059B85}"/>
              </a:ext>
            </a:extLst>
          </p:cNvPr>
          <p:cNvSpPr/>
          <p:nvPr/>
        </p:nvSpPr>
        <p:spPr>
          <a:xfrm>
            <a:off x="6829573" y="2978955"/>
            <a:ext cx="1905" cy="15240"/>
          </a:xfrm>
          <a:custGeom>
            <a:avLst/>
            <a:gdLst/>
            <a:ahLst/>
            <a:cxnLst/>
            <a:rect l="l" t="t" r="r" b="b"/>
            <a:pathLst>
              <a:path w="1904" h="15239">
                <a:moveTo>
                  <a:pt x="1524" y="0"/>
                </a:moveTo>
                <a:lnTo>
                  <a:pt x="0" y="0"/>
                </a:lnTo>
                <a:lnTo>
                  <a:pt x="0" y="15240"/>
                </a:lnTo>
                <a:lnTo>
                  <a:pt x="1524" y="13081"/>
                </a:lnTo>
                <a:lnTo>
                  <a:pt x="1524" y="0"/>
                </a:lnTo>
                <a:close/>
              </a:path>
            </a:pathLst>
          </a:custGeom>
          <a:solidFill>
            <a:srgbClr val="9E9E95"/>
          </a:solidFill>
        </p:spPr>
        <p:txBody>
          <a:bodyPr wrap="square" lIns="0" tIns="0" rIns="0" bIns="0" rtlCol="0"/>
          <a:lstStyle/>
          <a:p>
            <a:endParaRPr>
              <a:solidFill>
                <a:schemeClr val="tx1"/>
              </a:solidFill>
            </a:endParaRPr>
          </a:p>
        </p:txBody>
      </p:sp>
      <p:sp>
        <p:nvSpPr>
          <p:cNvPr id="44" name="object 43">
            <a:extLst>
              <a:ext uri="{FF2B5EF4-FFF2-40B4-BE49-F238E27FC236}">
                <a16:creationId xmlns:a16="http://schemas.microsoft.com/office/drawing/2014/main" id="{5146932B-3C07-427F-8F11-E19B1FCDD377}"/>
              </a:ext>
            </a:extLst>
          </p:cNvPr>
          <p:cNvSpPr/>
          <p:nvPr/>
        </p:nvSpPr>
        <p:spPr>
          <a:xfrm>
            <a:off x="6829573" y="2991148"/>
            <a:ext cx="6350" cy="5080"/>
          </a:xfrm>
          <a:custGeom>
            <a:avLst/>
            <a:gdLst/>
            <a:ahLst/>
            <a:cxnLst/>
            <a:rect l="l" t="t" r="r" b="b"/>
            <a:pathLst>
              <a:path w="6350" h="5079">
                <a:moveTo>
                  <a:pt x="2031" y="0"/>
                </a:moveTo>
                <a:lnTo>
                  <a:pt x="0" y="2285"/>
                </a:lnTo>
                <a:lnTo>
                  <a:pt x="6096" y="4571"/>
                </a:lnTo>
                <a:lnTo>
                  <a:pt x="6096" y="2285"/>
                </a:lnTo>
                <a:lnTo>
                  <a:pt x="2031" y="0"/>
                </a:lnTo>
                <a:close/>
              </a:path>
            </a:pathLst>
          </a:custGeom>
          <a:solidFill>
            <a:srgbClr val="EDECE6"/>
          </a:solidFill>
        </p:spPr>
        <p:txBody>
          <a:bodyPr wrap="square" lIns="0" tIns="0" rIns="0" bIns="0" rtlCol="0"/>
          <a:lstStyle/>
          <a:p>
            <a:endParaRPr>
              <a:solidFill>
                <a:schemeClr val="tx1"/>
              </a:solidFill>
            </a:endParaRPr>
          </a:p>
        </p:txBody>
      </p:sp>
      <p:sp>
        <p:nvSpPr>
          <p:cNvPr id="45" name="object 44">
            <a:extLst>
              <a:ext uri="{FF2B5EF4-FFF2-40B4-BE49-F238E27FC236}">
                <a16:creationId xmlns:a16="http://schemas.microsoft.com/office/drawing/2014/main" id="{DFD745EA-F533-4415-839D-98F3F7D361EB}"/>
              </a:ext>
            </a:extLst>
          </p:cNvPr>
          <p:cNvSpPr/>
          <p:nvPr/>
        </p:nvSpPr>
        <p:spPr>
          <a:xfrm>
            <a:off x="6823478" y="2972860"/>
            <a:ext cx="6350" cy="18415"/>
          </a:xfrm>
          <a:custGeom>
            <a:avLst/>
            <a:gdLst/>
            <a:ahLst/>
            <a:cxnLst/>
            <a:rect l="l" t="t" r="r" b="b"/>
            <a:pathLst>
              <a:path w="6350" h="18414">
                <a:moveTo>
                  <a:pt x="2031" y="0"/>
                </a:moveTo>
                <a:lnTo>
                  <a:pt x="0" y="0"/>
                </a:lnTo>
                <a:lnTo>
                  <a:pt x="0" y="14224"/>
                </a:lnTo>
                <a:lnTo>
                  <a:pt x="6096" y="18288"/>
                </a:lnTo>
                <a:lnTo>
                  <a:pt x="6096" y="2032"/>
                </a:lnTo>
                <a:lnTo>
                  <a:pt x="2031" y="2032"/>
                </a:lnTo>
                <a:lnTo>
                  <a:pt x="2031" y="0"/>
                </a:lnTo>
                <a:close/>
              </a:path>
            </a:pathLst>
          </a:custGeom>
          <a:solidFill>
            <a:srgbClr val="E2E1D9"/>
          </a:solidFill>
        </p:spPr>
        <p:txBody>
          <a:bodyPr wrap="square" lIns="0" tIns="0" rIns="0" bIns="0" rtlCol="0"/>
          <a:lstStyle/>
          <a:p>
            <a:endParaRPr>
              <a:solidFill>
                <a:schemeClr val="tx1"/>
              </a:solidFill>
            </a:endParaRPr>
          </a:p>
        </p:txBody>
      </p:sp>
      <p:sp>
        <p:nvSpPr>
          <p:cNvPr id="46" name="object 45">
            <a:extLst>
              <a:ext uri="{FF2B5EF4-FFF2-40B4-BE49-F238E27FC236}">
                <a16:creationId xmlns:a16="http://schemas.microsoft.com/office/drawing/2014/main" id="{7629F1B4-605A-4E97-A888-889903BA3AC1}"/>
              </a:ext>
            </a:extLst>
          </p:cNvPr>
          <p:cNvSpPr/>
          <p:nvPr/>
        </p:nvSpPr>
        <p:spPr>
          <a:xfrm>
            <a:off x="6823478" y="2972860"/>
            <a:ext cx="1905" cy="15240"/>
          </a:xfrm>
          <a:custGeom>
            <a:avLst/>
            <a:gdLst/>
            <a:ahLst/>
            <a:cxnLst/>
            <a:rect l="l" t="t" r="r" b="b"/>
            <a:pathLst>
              <a:path w="1904" h="15239">
                <a:moveTo>
                  <a:pt x="1524" y="0"/>
                </a:moveTo>
                <a:lnTo>
                  <a:pt x="0" y="0"/>
                </a:lnTo>
                <a:lnTo>
                  <a:pt x="0" y="15240"/>
                </a:lnTo>
                <a:lnTo>
                  <a:pt x="1524" y="15240"/>
                </a:lnTo>
                <a:lnTo>
                  <a:pt x="1524" y="0"/>
                </a:lnTo>
                <a:close/>
              </a:path>
            </a:pathLst>
          </a:custGeom>
          <a:solidFill>
            <a:srgbClr val="9E9E95"/>
          </a:solidFill>
        </p:spPr>
        <p:txBody>
          <a:bodyPr wrap="square" lIns="0" tIns="0" rIns="0" bIns="0" rtlCol="0"/>
          <a:lstStyle/>
          <a:p>
            <a:endParaRPr>
              <a:solidFill>
                <a:schemeClr val="tx1"/>
              </a:solidFill>
            </a:endParaRPr>
          </a:p>
        </p:txBody>
      </p:sp>
      <p:sp>
        <p:nvSpPr>
          <p:cNvPr id="47" name="object 46">
            <a:extLst>
              <a:ext uri="{FF2B5EF4-FFF2-40B4-BE49-F238E27FC236}">
                <a16:creationId xmlns:a16="http://schemas.microsoft.com/office/drawing/2014/main" id="{FB305C9D-C6C5-4646-9201-A35D19D81346}"/>
              </a:ext>
            </a:extLst>
          </p:cNvPr>
          <p:cNvSpPr/>
          <p:nvPr/>
        </p:nvSpPr>
        <p:spPr>
          <a:xfrm>
            <a:off x="6823478" y="2988099"/>
            <a:ext cx="6350" cy="3175"/>
          </a:xfrm>
          <a:custGeom>
            <a:avLst/>
            <a:gdLst/>
            <a:ahLst/>
            <a:cxnLst/>
            <a:rect l="l" t="t" r="r" b="b"/>
            <a:pathLst>
              <a:path w="6350" h="3175">
                <a:moveTo>
                  <a:pt x="2031" y="0"/>
                </a:moveTo>
                <a:lnTo>
                  <a:pt x="0" y="0"/>
                </a:lnTo>
                <a:lnTo>
                  <a:pt x="6096" y="3047"/>
                </a:lnTo>
                <a:lnTo>
                  <a:pt x="6096" y="1524"/>
                </a:lnTo>
                <a:lnTo>
                  <a:pt x="2031" y="0"/>
                </a:lnTo>
                <a:close/>
              </a:path>
            </a:pathLst>
          </a:custGeom>
          <a:solidFill>
            <a:srgbClr val="EDECE6"/>
          </a:solidFill>
        </p:spPr>
        <p:txBody>
          <a:bodyPr wrap="square" lIns="0" tIns="0" rIns="0" bIns="0" rtlCol="0"/>
          <a:lstStyle/>
          <a:p>
            <a:endParaRPr>
              <a:solidFill>
                <a:schemeClr val="tx1"/>
              </a:solidFill>
            </a:endParaRPr>
          </a:p>
        </p:txBody>
      </p:sp>
      <p:sp>
        <p:nvSpPr>
          <p:cNvPr id="48" name="object 47">
            <a:extLst>
              <a:ext uri="{FF2B5EF4-FFF2-40B4-BE49-F238E27FC236}">
                <a16:creationId xmlns:a16="http://schemas.microsoft.com/office/drawing/2014/main" id="{A8229402-EBB1-4B85-9470-8E0DFC8D3291}"/>
              </a:ext>
            </a:extLst>
          </p:cNvPr>
          <p:cNvSpPr/>
          <p:nvPr/>
        </p:nvSpPr>
        <p:spPr>
          <a:xfrm>
            <a:off x="6850909" y="2983528"/>
            <a:ext cx="7620" cy="17145"/>
          </a:xfrm>
          <a:custGeom>
            <a:avLst/>
            <a:gdLst/>
            <a:ahLst/>
            <a:cxnLst/>
            <a:rect l="l" t="t" r="r" b="b"/>
            <a:pathLst>
              <a:path w="7620" h="17145">
                <a:moveTo>
                  <a:pt x="7620" y="0"/>
                </a:moveTo>
                <a:lnTo>
                  <a:pt x="2540" y="0"/>
                </a:lnTo>
                <a:lnTo>
                  <a:pt x="0" y="2031"/>
                </a:lnTo>
                <a:lnTo>
                  <a:pt x="0" y="16763"/>
                </a:lnTo>
                <a:lnTo>
                  <a:pt x="7620" y="14605"/>
                </a:lnTo>
                <a:lnTo>
                  <a:pt x="7620" y="0"/>
                </a:lnTo>
                <a:close/>
              </a:path>
            </a:pathLst>
          </a:custGeom>
          <a:solidFill>
            <a:srgbClr val="A8A89F"/>
          </a:solidFill>
        </p:spPr>
        <p:txBody>
          <a:bodyPr wrap="square" lIns="0" tIns="0" rIns="0" bIns="0" rtlCol="0"/>
          <a:lstStyle/>
          <a:p>
            <a:endParaRPr>
              <a:solidFill>
                <a:schemeClr val="tx1"/>
              </a:solidFill>
            </a:endParaRPr>
          </a:p>
        </p:txBody>
      </p:sp>
      <p:sp>
        <p:nvSpPr>
          <p:cNvPr id="49" name="object 48">
            <a:extLst>
              <a:ext uri="{FF2B5EF4-FFF2-40B4-BE49-F238E27FC236}">
                <a16:creationId xmlns:a16="http://schemas.microsoft.com/office/drawing/2014/main" id="{82D125A1-CC9A-4E24-A4ED-2EC621A513AB}"/>
              </a:ext>
            </a:extLst>
          </p:cNvPr>
          <p:cNvSpPr/>
          <p:nvPr/>
        </p:nvSpPr>
        <p:spPr>
          <a:xfrm>
            <a:off x="6855482" y="2983528"/>
            <a:ext cx="3175" cy="13970"/>
          </a:xfrm>
          <a:custGeom>
            <a:avLst/>
            <a:gdLst/>
            <a:ahLst/>
            <a:cxnLst/>
            <a:rect l="l" t="t" r="r" b="b"/>
            <a:pathLst>
              <a:path w="3175" h="13970">
                <a:moveTo>
                  <a:pt x="3048" y="0"/>
                </a:moveTo>
                <a:lnTo>
                  <a:pt x="0" y="0"/>
                </a:lnTo>
                <a:lnTo>
                  <a:pt x="0" y="11811"/>
                </a:lnTo>
                <a:lnTo>
                  <a:pt x="3048" y="13716"/>
                </a:lnTo>
                <a:lnTo>
                  <a:pt x="3048" y="0"/>
                </a:lnTo>
                <a:close/>
              </a:path>
            </a:pathLst>
          </a:custGeom>
          <a:solidFill>
            <a:srgbClr val="DBDAD2"/>
          </a:solidFill>
        </p:spPr>
        <p:txBody>
          <a:bodyPr wrap="square" lIns="0" tIns="0" rIns="0" bIns="0" rtlCol="0"/>
          <a:lstStyle/>
          <a:p>
            <a:endParaRPr>
              <a:solidFill>
                <a:schemeClr val="tx1"/>
              </a:solidFill>
            </a:endParaRPr>
          </a:p>
        </p:txBody>
      </p:sp>
      <p:sp>
        <p:nvSpPr>
          <p:cNvPr id="50" name="object 49">
            <a:extLst>
              <a:ext uri="{FF2B5EF4-FFF2-40B4-BE49-F238E27FC236}">
                <a16:creationId xmlns:a16="http://schemas.microsoft.com/office/drawing/2014/main" id="{30474E4D-D1CB-4105-98EA-20973A7D937D}"/>
              </a:ext>
            </a:extLst>
          </p:cNvPr>
          <p:cNvSpPr/>
          <p:nvPr/>
        </p:nvSpPr>
        <p:spPr>
          <a:xfrm>
            <a:off x="6850909" y="2995719"/>
            <a:ext cx="7620" cy="5080"/>
          </a:xfrm>
          <a:custGeom>
            <a:avLst/>
            <a:gdLst/>
            <a:ahLst/>
            <a:cxnLst/>
            <a:rect l="l" t="t" r="r" b="b"/>
            <a:pathLst>
              <a:path w="7620" h="5079">
                <a:moveTo>
                  <a:pt x="5080" y="0"/>
                </a:moveTo>
                <a:lnTo>
                  <a:pt x="0" y="2285"/>
                </a:lnTo>
                <a:lnTo>
                  <a:pt x="0" y="4571"/>
                </a:lnTo>
                <a:lnTo>
                  <a:pt x="7620" y="2285"/>
                </a:lnTo>
                <a:lnTo>
                  <a:pt x="5080" y="0"/>
                </a:lnTo>
                <a:close/>
              </a:path>
            </a:pathLst>
          </a:custGeom>
          <a:solidFill>
            <a:srgbClr val="EDECE6"/>
          </a:solidFill>
        </p:spPr>
        <p:txBody>
          <a:bodyPr wrap="square" lIns="0" tIns="0" rIns="0" bIns="0" rtlCol="0"/>
          <a:lstStyle/>
          <a:p>
            <a:endParaRPr>
              <a:solidFill>
                <a:schemeClr val="tx1"/>
              </a:solidFill>
            </a:endParaRPr>
          </a:p>
        </p:txBody>
      </p:sp>
      <p:sp>
        <p:nvSpPr>
          <p:cNvPr id="51" name="object 50">
            <a:extLst>
              <a:ext uri="{FF2B5EF4-FFF2-40B4-BE49-F238E27FC236}">
                <a16:creationId xmlns:a16="http://schemas.microsoft.com/office/drawing/2014/main" id="{93BBF05F-9109-4F47-8DAB-FF06D901861D}"/>
              </a:ext>
            </a:extLst>
          </p:cNvPr>
          <p:cNvSpPr/>
          <p:nvPr/>
        </p:nvSpPr>
        <p:spPr>
          <a:xfrm>
            <a:off x="6860054" y="2977431"/>
            <a:ext cx="6350" cy="18415"/>
          </a:xfrm>
          <a:custGeom>
            <a:avLst/>
            <a:gdLst/>
            <a:ahLst/>
            <a:cxnLst/>
            <a:rect l="l" t="t" r="r" b="b"/>
            <a:pathLst>
              <a:path w="6350" h="18414">
                <a:moveTo>
                  <a:pt x="6096" y="0"/>
                </a:moveTo>
                <a:lnTo>
                  <a:pt x="4064" y="2032"/>
                </a:lnTo>
                <a:lnTo>
                  <a:pt x="2031" y="2032"/>
                </a:lnTo>
                <a:lnTo>
                  <a:pt x="0" y="4064"/>
                </a:lnTo>
                <a:lnTo>
                  <a:pt x="0" y="18288"/>
                </a:lnTo>
                <a:lnTo>
                  <a:pt x="6096" y="16256"/>
                </a:lnTo>
                <a:lnTo>
                  <a:pt x="6096" y="0"/>
                </a:lnTo>
                <a:close/>
              </a:path>
            </a:pathLst>
          </a:custGeom>
          <a:solidFill>
            <a:srgbClr val="A8A89F"/>
          </a:solidFill>
        </p:spPr>
        <p:txBody>
          <a:bodyPr wrap="square" lIns="0" tIns="0" rIns="0" bIns="0" rtlCol="0"/>
          <a:lstStyle/>
          <a:p>
            <a:endParaRPr>
              <a:solidFill>
                <a:schemeClr val="tx1"/>
              </a:solidFill>
            </a:endParaRPr>
          </a:p>
        </p:txBody>
      </p:sp>
      <p:sp>
        <p:nvSpPr>
          <p:cNvPr id="52" name="object 51">
            <a:extLst>
              <a:ext uri="{FF2B5EF4-FFF2-40B4-BE49-F238E27FC236}">
                <a16:creationId xmlns:a16="http://schemas.microsoft.com/office/drawing/2014/main" id="{32BF3975-94D3-43C1-846D-28DC3E5F41A2}"/>
              </a:ext>
            </a:extLst>
          </p:cNvPr>
          <p:cNvSpPr/>
          <p:nvPr/>
        </p:nvSpPr>
        <p:spPr>
          <a:xfrm>
            <a:off x="6864626" y="2978955"/>
            <a:ext cx="1905" cy="15240"/>
          </a:xfrm>
          <a:custGeom>
            <a:avLst/>
            <a:gdLst/>
            <a:ahLst/>
            <a:cxnLst/>
            <a:rect l="l" t="t" r="r" b="b"/>
            <a:pathLst>
              <a:path w="1904" h="15239">
                <a:moveTo>
                  <a:pt x="1524" y="0"/>
                </a:moveTo>
                <a:lnTo>
                  <a:pt x="0" y="0"/>
                </a:lnTo>
                <a:lnTo>
                  <a:pt x="0" y="13081"/>
                </a:lnTo>
                <a:lnTo>
                  <a:pt x="1524" y="15240"/>
                </a:lnTo>
                <a:lnTo>
                  <a:pt x="1524" y="0"/>
                </a:lnTo>
                <a:close/>
              </a:path>
            </a:pathLst>
          </a:custGeom>
          <a:solidFill>
            <a:srgbClr val="DBDAD2"/>
          </a:solidFill>
        </p:spPr>
        <p:txBody>
          <a:bodyPr wrap="square" lIns="0" tIns="0" rIns="0" bIns="0" rtlCol="0"/>
          <a:lstStyle/>
          <a:p>
            <a:endParaRPr>
              <a:solidFill>
                <a:schemeClr val="tx1"/>
              </a:solidFill>
            </a:endParaRPr>
          </a:p>
        </p:txBody>
      </p:sp>
      <p:sp>
        <p:nvSpPr>
          <p:cNvPr id="53" name="object 52">
            <a:extLst>
              <a:ext uri="{FF2B5EF4-FFF2-40B4-BE49-F238E27FC236}">
                <a16:creationId xmlns:a16="http://schemas.microsoft.com/office/drawing/2014/main" id="{EA94A776-8BD7-4027-A422-887594813207}"/>
              </a:ext>
            </a:extLst>
          </p:cNvPr>
          <p:cNvSpPr/>
          <p:nvPr/>
        </p:nvSpPr>
        <p:spPr>
          <a:xfrm>
            <a:off x="6860054" y="2991148"/>
            <a:ext cx="6350" cy="5080"/>
          </a:xfrm>
          <a:custGeom>
            <a:avLst/>
            <a:gdLst/>
            <a:ahLst/>
            <a:cxnLst/>
            <a:rect l="l" t="t" r="r" b="b"/>
            <a:pathLst>
              <a:path w="6350" h="5079">
                <a:moveTo>
                  <a:pt x="4064" y="0"/>
                </a:moveTo>
                <a:lnTo>
                  <a:pt x="0" y="2285"/>
                </a:lnTo>
                <a:lnTo>
                  <a:pt x="0" y="4571"/>
                </a:lnTo>
                <a:lnTo>
                  <a:pt x="6096" y="2285"/>
                </a:lnTo>
                <a:lnTo>
                  <a:pt x="4064" y="0"/>
                </a:lnTo>
                <a:close/>
              </a:path>
            </a:pathLst>
          </a:custGeom>
          <a:solidFill>
            <a:srgbClr val="EDECE6"/>
          </a:solidFill>
        </p:spPr>
        <p:txBody>
          <a:bodyPr wrap="square" lIns="0" tIns="0" rIns="0" bIns="0" rtlCol="0"/>
          <a:lstStyle/>
          <a:p>
            <a:endParaRPr>
              <a:solidFill>
                <a:schemeClr val="tx1"/>
              </a:solidFill>
            </a:endParaRPr>
          </a:p>
        </p:txBody>
      </p:sp>
      <p:sp>
        <p:nvSpPr>
          <p:cNvPr id="54" name="object 53">
            <a:extLst>
              <a:ext uri="{FF2B5EF4-FFF2-40B4-BE49-F238E27FC236}">
                <a16:creationId xmlns:a16="http://schemas.microsoft.com/office/drawing/2014/main" id="{DC97C719-5E7C-4506-985D-0B1EEC264F55}"/>
              </a:ext>
            </a:extLst>
          </p:cNvPr>
          <p:cNvSpPr/>
          <p:nvPr/>
        </p:nvSpPr>
        <p:spPr>
          <a:xfrm>
            <a:off x="6869197" y="2972860"/>
            <a:ext cx="6350" cy="18415"/>
          </a:xfrm>
          <a:custGeom>
            <a:avLst/>
            <a:gdLst/>
            <a:ahLst/>
            <a:cxnLst/>
            <a:rect l="l" t="t" r="r" b="b"/>
            <a:pathLst>
              <a:path w="6350" h="18414">
                <a:moveTo>
                  <a:pt x="6096" y="0"/>
                </a:moveTo>
                <a:lnTo>
                  <a:pt x="4063" y="0"/>
                </a:lnTo>
                <a:lnTo>
                  <a:pt x="2031" y="2032"/>
                </a:lnTo>
                <a:lnTo>
                  <a:pt x="0" y="2032"/>
                </a:lnTo>
                <a:lnTo>
                  <a:pt x="0" y="18288"/>
                </a:lnTo>
                <a:lnTo>
                  <a:pt x="6096" y="14224"/>
                </a:lnTo>
                <a:lnTo>
                  <a:pt x="6096" y="0"/>
                </a:lnTo>
                <a:close/>
              </a:path>
            </a:pathLst>
          </a:custGeom>
          <a:solidFill>
            <a:srgbClr val="A8A89F"/>
          </a:solidFill>
        </p:spPr>
        <p:txBody>
          <a:bodyPr wrap="square" lIns="0" tIns="0" rIns="0" bIns="0" rtlCol="0"/>
          <a:lstStyle/>
          <a:p>
            <a:endParaRPr>
              <a:solidFill>
                <a:schemeClr val="tx1"/>
              </a:solidFill>
            </a:endParaRPr>
          </a:p>
        </p:txBody>
      </p:sp>
      <p:sp>
        <p:nvSpPr>
          <p:cNvPr id="55" name="object 54">
            <a:extLst>
              <a:ext uri="{FF2B5EF4-FFF2-40B4-BE49-F238E27FC236}">
                <a16:creationId xmlns:a16="http://schemas.microsoft.com/office/drawing/2014/main" id="{C2BCDCBE-53E4-4AFA-90C3-57B326579F39}"/>
              </a:ext>
            </a:extLst>
          </p:cNvPr>
          <p:cNvSpPr/>
          <p:nvPr/>
        </p:nvSpPr>
        <p:spPr>
          <a:xfrm>
            <a:off x="6873769" y="2972860"/>
            <a:ext cx="1905" cy="15240"/>
          </a:xfrm>
          <a:custGeom>
            <a:avLst/>
            <a:gdLst/>
            <a:ahLst/>
            <a:cxnLst/>
            <a:rect l="l" t="t" r="r" b="b"/>
            <a:pathLst>
              <a:path w="1904" h="15239">
                <a:moveTo>
                  <a:pt x="0" y="0"/>
                </a:moveTo>
                <a:lnTo>
                  <a:pt x="0" y="15240"/>
                </a:lnTo>
                <a:lnTo>
                  <a:pt x="1524" y="15240"/>
                </a:lnTo>
                <a:lnTo>
                  <a:pt x="1524" y="2159"/>
                </a:lnTo>
                <a:lnTo>
                  <a:pt x="0" y="0"/>
                </a:lnTo>
                <a:close/>
              </a:path>
            </a:pathLst>
          </a:custGeom>
          <a:solidFill>
            <a:srgbClr val="DBDAD2"/>
          </a:solidFill>
        </p:spPr>
        <p:txBody>
          <a:bodyPr wrap="square" lIns="0" tIns="0" rIns="0" bIns="0" rtlCol="0"/>
          <a:lstStyle/>
          <a:p>
            <a:endParaRPr>
              <a:solidFill>
                <a:schemeClr val="tx1"/>
              </a:solidFill>
            </a:endParaRPr>
          </a:p>
        </p:txBody>
      </p:sp>
      <p:sp>
        <p:nvSpPr>
          <p:cNvPr id="56" name="object 55">
            <a:extLst>
              <a:ext uri="{FF2B5EF4-FFF2-40B4-BE49-F238E27FC236}">
                <a16:creationId xmlns:a16="http://schemas.microsoft.com/office/drawing/2014/main" id="{3CFDAF04-28BD-40D4-9474-C80656F05DE1}"/>
              </a:ext>
            </a:extLst>
          </p:cNvPr>
          <p:cNvSpPr/>
          <p:nvPr/>
        </p:nvSpPr>
        <p:spPr>
          <a:xfrm>
            <a:off x="6869197" y="2988099"/>
            <a:ext cx="6350" cy="3175"/>
          </a:xfrm>
          <a:custGeom>
            <a:avLst/>
            <a:gdLst/>
            <a:ahLst/>
            <a:cxnLst/>
            <a:rect l="l" t="t" r="r" b="b"/>
            <a:pathLst>
              <a:path w="6350" h="3175">
                <a:moveTo>
                  <a:pt x="6096" y="0"/>
                </a:moveTo>
                <a:lnTo>
                  <a:pt x="4063" y="0"/>
                </a:lnTo>
                <a:lnTo>
                  <a:pt x="0" y="1524"/>
                </a:lnTo>
                <a:lnTo>
                  <a:pt x="0" y="3047"/>
                </a:lnTo>
                <a:lnTo>
                  <a:pt x="6096" y="0"/>
                </a:lnTo>
                <a:close/>
              </a:path>
            </a:pathLst>
          </a:custGeom>
          <a:solidFill>
            <a:srgbClr val="EDECE6"/>
          </a:solidFill>
        </p:spPr>
        <p:txBody>
          <a:bodyPr wrap="square" lIns="0" tIns="0" rIns="0" bIns="0" rtlCol="0"/>
          <a:lstStyle/>
          <a:p>
            <a:endParaRPr>
              <a:solidFill>
                <a:schemeClr val="tx1"/>
              </a:solidFill>
            </a:endParaRPr>
          </a:p>
        </p:txBody>
      </p:sp>
      <p:sp>
        <p:nvSpPr>
          <p:cNvPr id="57" name="object 56">
            <a:extLst>
              <a:ext uri="{FF2B5EF4-FFF2-40B4-BE49-F238E27FC236}">
                <a16:creationId xmlns:a16="http://schemas.microsoft.com/office/drawing/2014/main" id="{A6662ACF-D450-4ECA-A9CF-C59CB6C48035}"/>
              </a:ext>
            </a:extLst>
          </p:cNvPr>
          <p:cNvSpPr/>
          <p:nvPr/>
        </p:nvSpPr>
        <p:spPr>
          <a:xfrm>
            <a:off x="6818906" y="2994196"/>
            <a:ext cx="30480" cy="18415"/>
          </a:xfrm>
          <a:custGeom>
            <a:avLst/>
            <a:gdLst/>
            <a:ahLst/>
            <a:cxnLst/>
            <a:rect l="l" t="t" r="r" b="b"/>
            <a:pathLst>
              <a:path w="30479" h="18414">
                <a:moveTo>
                  <a:pt x="0" y="0"/>
                </a:moveTo>
                <a:lnTo>
                  <a:pt x="0" y="2031"/>
                </a:lnTo>
                <a:lnTo>
                  <a:pt x="30479" y="18287"/>
                </a:lnTo>
                <a:lnTo>
                  <a:pt x="30479" y="14223"/>
                </a:lnTo>
                <a:lnTo>
                  <a:pt x="0" y="0"/>
                </a:lnTo>
                <a:close/>
              </a:path>
            </a:pathLst>
          </a:custGeom>
          <a:solidFill>
            <a:srgbClr val="CDCCC5"/>
          </a:solidFill>
        </p:spPr>
        <p:txBody>
          <a:bodyPr wrap="square" lIns="0" tIns="0" rIns="0" bIns="0" rtlCol="0"/>
          <a:lstStyle/>
          <a:p>
            <a:endParaRPr>
              <a:solidFill>
                <a:schemeClr val="tx1"/>
              </a:solidFill>
            </a:endParaRPr>
          </a:p>
        </p:txBody>
      </p:sp>
      <p:sp>
        <p:nvSpPr>
          <p:cNvPr id="58" name="object 57">
            <a:extLst>
              <a:ext uri="{FF2B5EF4-FFF2-40B4-BE49-F238E27FC236}">
                <a16:creationId xmlns:a16="http://schemas.microsoft.com/office/drawing/2014/main" id="{587803D7-D052-467A-B8F9-CB09A1781CDA}"/>
              </a:ext>
            </a:extLst>
          </p:cNvPr>
          <p:cNvSpPr/>
          <p:nvPr/>
        </p:nvSpPr>
        <p:spPr>
          <a:xfrm>
            <a:off x="6849385" y="2994196"/>
            <a:ext cx="29209" cy="18415"/>
          </a:xfrm>
          <a:custGeom>
            <a:avLst/>
            <a:gdLst/>
            <a:ahLst/>
            <a:cxnLst/>
            <a:rect l="l" t="t" r="r" b="b"/>
            <a:pathLst>
              <a:path w="29209" h="18414">
                <a:moveTo>
                  <a:pt x="28956" y="0"/>
                </a:moveTo>
                <a:lnTo>
                  <a:pt x="0" y="14223"/>
                </a:lnTo>
                <a:lnTo>
                  <a:pt x="0" y="18287"/>
                </a:lnTo>
                <a:lnTo>
                  <a:pt x="28956" y="2031"/>
                </a:lnTo>
                <a:lnTo>
                  <a:pt x="28956" y="0"/>
                </a:lnTo>
                <a:close/>
              </a:path>
            </a:pathLst>
          </a:custGeom>
          <a:solidFill>
            <a:srgbClr val="929289"/>
          </a:solidFill>
        </p:spPr>
        <p:txBody>
          <a:bodyPr wrap="square" lIns="0" tIns="0" rIns="0" bIns="0" rtlCol="0"/>
          <a:lstStyle/>
          <a:p>
            <a:endParaRPr>
              <a:solidFill>
                <a:schemeClr val="tx1"/>
              </a:solidFill>
            </a:endParaRPr>
          </a:p>
        </p:txBody>
      </p:sp>
      <p:sp>
        <p:nvSpPr>
          <p:cNvPr id="59" name="object 58">
            <a:extLst>
              <a:ext uri="{FF2B5EF4-FFF2-40B4-BE49-F238E27FC236}">
                <a16:creationId xmlns:a16="http://schemas.microsoft.com/office/drawing/2014/main" id="{04018530-E12F-4F9A-83CD-CCFD41C39DBA}"/>
              </a:ext>
            </a:extLst>
          </p:cNvPr>
          <p:cNvSpPr/>
          <p:nvPr/>
        </p:nvSpPr>
        <p:spPr>
          <a:xfrm>
            <a:off x="6849385" y="2945428"/>
            <a:ext cx="29209" cy="22860"/>
          </a:xfrm>
          <a:custGeom>
            <a:avLst/>
            <a:gdLst/>
            <a:ahLst/>
            <a:cxnLst/>
            <a:rect l="l" t="t" r="r" b="b"/>
            <a:pathLst>
              <a:path w="29209" h="22860">
                <a:moveTo>
                  <a:pt x="28956" y="0"/>
                </a:moveTo>
                <a:lnTo>
                  <a:pt x="0" y="16637"/>
                </a:lnTo>
                <a:lnTo>
                  <a:pt x="0" y="22860"/>
                </a:lnTo>
                <a:lnTo>
                  <a:pt x="28956" y="6223"/>
                </a:lnTo>
                <a:lnTo>
                  <a:pt x="28956" y="0"/>
                </a:lnTo>
                <a:close/>
              </a:path>
            </a:pathLst>
          </a:custGeom>
          <a:solidFill>
            <a:srgbClr val="66BBEA"/>
          </a:solidFill>
        </p:spPr>
        <p:txBody>
          <a:bodyPr wrap="square" lIns="0" tIns="0" rIns="0" bIns="0" rtlCol="0"/>
          <a:lstStyle/>
          <a:p>
            <a:endParaRPr>
              <a:solidFill>
                <a:schemeClr val="tx1"/>
              </a:solidFill>
            </a:endParaRPr>
          </a:p>
        </p:txBody>
      </p:sp>
      <p:sp>
        <p:nvSpPr>
          <p:cNvPr id="60" name="object 59">
            <a:extLst>
              <a:ext uri="{FF2B5EF4-FFF2-40B4-BE49-F238E27FC236}">
                <a16:creationId xmlns:a16="http://schemas.microsoft.com/office/drawing/2014/main" id="{291AE024-6FCF-46F8-A61B-0AD167D3AD80}"/>
              </a:ext>
            </a:extLst>
          </p:cNvPr>
          <p:cNvSpPr/>
          <p:nvPr/>
        </p:nvSpPr>
        <p:spPr>
          <a:xfrm>
            <a:off x="6818906" y="2945428"/>
            <a:ext cx="30480" cy="22860"/>
          </a:xfrm>
          <a:custGeom>
            <a:avLst/>
            <a:gdLst/>
            <a:ahLst/>
            <a:cxnLst/>
            <a:rect l="l" t="t" r="r" b="b"/>
            <a:pathLst>
              <a:path w="30479" h="22860">
                <a:moveTo>
                  <a:pt x="0" y="0"/>
                </a:moveTo>
                <a:lnTo>
                  <a:pt x="0" y="6223"/>
                </a:lnTo>
                <a:lnTo>
                  <a:pt x="30479" y="22860"/>
                </a:lnTo>
                <a:lnTo>
                  <a:pt x="30479" y="16637"/>
                </a:lnTo>
                <a:lnTo>
                  <a:pt x="0" y="0"/>
                </a:lnTo>
                <a:close/>
              </a:path>
            </a:pathLst>
          </a:custGeom>
          <a:solidFill>
            <a:srgbClr val="BEE7FA"/>
          </a:solidFill>
        </p:spPr>
        <p:txBody>
          <a:bodyPr wrap="square" lIns="0" tIns="0" rIns="0" bIns="0" rtlCol="0"/>
          <a:lstStyle/>
          <a:p>
            <a:endParaRPr>
              <a:solidFill>
                <a:schemeClr val="tx1"/>
              </a:solidFill>
            </a:endParaRPr>
          </a:p>
        </p:txBody>
      </p:sp>
      <p:sp>
        <p:nvSpPr>
          <p:cNvPr id="61" name="object 60">
            <a:extLst>
              <a:ext uri="{FF2B5EF4-FFF2-40B4-BE49-F238E27FC236}">
                <a16:creationId xmlns:a16="http://schemas.microsoft.com/office/drawing/2014/main" id="{255A0E07-A7F0-414E-A70B-6F6B0F221E29}"/>
              </a:ext>
            </a:extLst>
          </p:cNvPr>
          <p:cNvSpPr/>
          <p:nvPr/>
        </p:nvSpPr>
        <p:spPr>
          <a:xfrm>
            <a:off x="6818906" y="2928663"/>
            <a:ext cx="59690" cy="33655"/>
          </a:xfrm>
          <a:custGeom>
            <a:avLst/>
            <a:gdLst/>
            <a:ahLst/>
            <a:cxnLst/>
            <a:rect l="l" t="t" r="r" b="b"/>
            <a:pathLst>
              <a:path w="59690" h="33654">
                <a:moveTo>
                  <a:pt x="30861" y="0"/>
                </a:moveTo>
                <a:lnTo>
                  <a:pt x="0" y="16763"/>
                </a:lnTo>
                <a:lnTo>
                  <a:pt x="30861" y="33527"/>
                </a:lnTo>
                <a:lnTo>
                  <a:pt x="59436" y="16763"/>
                </a:lnTo>
                <a:lnTo>
                  <a:pt x="30861" y="0"/>
                </a:lnTo>
                <a:close/>
              </a:path>
            </a:pathLst>
          </a:custGeom>
          <a:solidFill>
            <a:srgbClr val="DCF0FB"/>
          </a:solidFill>
        </p:spPr>
        <p:txBody>
          <a:bodyPr wrap="square" lIns="0" tIns="0" rIns="0" bIns="0" rtlCol="0"/>
          <a:lstStyle/>
          <a:p>
            <a:endParaRPr>
              <a:solidFill>
                <a:schemeClr val="tx1"/>
              </a:solidFill>
            </a:endParaRPr>
          </a:p>
        </p:txBody>
      </p:sp>
      <p:sp>
        <p:nvSpPr>
          <p:cNvPr id="62" name="object 61">
            <a:extLst>
              <a:ext uri="{FF2B5EF4-FFF2-40B4-BE49-F238E27FC236}">
                <a16:creationId xmlns:a16="http://schemas.microsoft.com/office/drawing/2014/main" id="{DE4C3A9C-3311-4355-84F5-E398FE94B209}"/>
              </a:ext>
            </a:extLst>
          </p:cNvPr>
          <p:cNvSpPr/>
          <p:nvPr/>
        </p:nvSpPr>
        <p:spPr>
          <a:xfrm>
            <a:off x="6846337" y="2809792"/>
            <a:ext cx="5080" cy="18415"/>
          </a:xfrm>
          <a:custGeom>
            <a:avLst/>
            <a:gdLst/>
            <a:ahLst/>
            <a:cxnLst/>
            <a:rect l="l" t="t" r="r" b="b"/>
            <a:pathLst>
              <a:path w="5079" h="18414">
                <a:moveTo>
                  <a:pt x="2286" y="0"/>
                </a:moveTo>
                <a:lnTo>
                  <a:pt x="2286" y="8128"/>
                </a:lnTo>
                <a:lnTo>
                  <a:pt x="0" y="14224"/>
                </a:lnTo>
                <a:lnTo>
                  <a:pt x="4572" y="18287"/>
                </a:lnTo>
                <a:lnTo>
                  <a:pt x="4572" y="8128"/>
                </a:lnTo>
                <a:lnTo>
                  <a:pt x="2286" y="0"/>
                </a:lnTo>
                <a:close/>
              </a:path>
            </a:pathLst>
          </a:custGeom>
          <a:solidFill>
            <a:srgbClr val="66BBEA"/>
          </a:solidFill>
        </p:spPr>
        <p:txBody>
          <a:bodyPr wrap="square" lIns="0" tIns="0" rIns="0" bIns="0" rtlCol="0"/>
          <a:lstStyle/>
          <a:p>
            <a:endParaRPr>
              <a:solidFill>
                <a:schemeClr val="tx1"/>
              </a:solidFill>
            </a:endParaRPr>
          </a:p>
        </p:txBody>
      </p:sp>
      <p:sp>
        <p:nvSpPr>
          <p:cNvPr id="63" name="object 62">
            <a:extLst>
              <a:ext uri="{FF2B5EF4-FFF2-40B4-BE49-F238E27FC236}">
                <a16:creationId xmlns:a16="http://schemas.microsoft.com/office/drawing/2014/main" id="{A75C7D0F-A29E-4CDB-AC41-CDB48861069F}"/>
              </a:ext>
            </a:extLst>
          </p:cNvPr>
          <p:cNvSpPr/>
          <p:nvPr/>
        </p:nvSpPr>
        <p:spPr>
          <a:xfrm>
            <a:off x="6809761" y="2756452"/>
            <a:ext cx="13970" cy="7620"/>
          </a:xfrm>
          <a:custGeom>
            <a:avLst/>
            <a:gdLst/>
            <a:ahLst/>
            <a:cxnLst/>
            <a:rect l="l" t="t" r="r" b="b"/>
            <a:pathLst>
              <a:path w="13970" h="7620">
                <a:moveTo>
                  <a:pt x="9144" y="0"/>
                </a:moveTo>
                <a:lnTo>
                  <a:pt x="6858" y="0"/>
                </a:lnTo>
                <a:lnTo>
                  <a:pt x="2286" y="1904"/>
                </a:lnTo>
                <a:lnTo>
                  <a:pt x="2286" y="5714"/>
                </a:lnTo>
                <a:lnTo>
                  <a:pt x="0" y="7620"/>
                </a:lnTo>
                <a:lnTo>
                  <a:pt x="6858" y="7620"/>
                </a:lnTo>
                <a:lnTo>
                  <a:pt x="6858" y="5714"/>
                </a:lnTo>
                <a:lnTo>
                  <a:pt x="13716" y="1904"/>
                </a:lnTo>
                <a:lnTo>
                  <a:pt x="11430" y="1904"/>
                </a:lnTo>
                <a:lnTo>
                  <a:pt x="9144" y="0"/>
                </a:lnTo>
                <a:close/>
              </a:path>
              <a:path w="13970" h="7620">
                <a:moveTo>
                  <a:pt x="13716" y="0"/>
                </a:moveTo>
                <a:lnTo>
                  <a:pt x="11430" y="1904"/>
                </a:lnTo>
                <a:lnTo>
                  <a:pt x="13716" y="1904"/>
                </a:lnTo>
                <a:lnTo>
                  <a:pt x="13716" y="0"/>
                </a:lnTo>
                <a:close/>
              </a:path>
            </a:pathLst>
          </a:custGeom>
          <a:solidFill>
            <a:srgbClr val="FFF0CD"/>
          </a:solidFill>
        </p:spPr>
        <p:txBody>
          <a:bodyPr wrap="square" lIns="0" tIns="0" rIns="0" bIns="0" rtlCol="0"/>
          <a:lstStyle/>
          <a:p>
            <a:endParaRPr>
              <a:solidFill>
                <a:schemeClr val="tx1"/>
              </a:solidFill>
            </a:endParaRPr>
          </a:p>
        </p:txBody>
      </p:sp>
      <p:sp>
        <p:nvSpPr>
          <p:cNvPr id="64" name="object 63">
            <a:extLst>
              <a:ext uri="{FF2B5EF4-FFF2-40B4-BE49-F238E27FC236}">
                <a16:creationId xmlns:a16="http://schemas.microsoft.com/office/drawing/2014/main" id="{74DEF2FE-73DF-4CF1-8E72-F213F71F2588}"/>
              </a:ext>
            </a:extLst>
          </p:cNvPr>
          <p:cNvSpPr/>
          <p:nvPr/>
        </p:nvSpPr>
        <p:spPr>
          <a:xfrm>
            <a:off x="6809761" y="2796075"/>
            <a:ext cx="5080" cy="1905"/>
          </a:xfrm>
          <a:custGeom>
            <a:avLst/>
            <a:gdLst/>
            <a:ahLst/>
            <a:cxnLst/>
            <a:rect l="l" t="t" r="r" b="b"/>
            <a:pathLst>
              <a:path w="5079" h="1904">
                <a:moveTo>
                  <a:pt x="3556" y="0"/>
                </a:moveTo>
                <a:lnTo>
                  <a:pt x="1016" y="0"/>
                </a:lnTo>
                <a:lnTo>
                  <a:pt x="0" y="381"/>
                </a:lnTo>
                <a:lnTo>
                  <a:pt x="0" y="1143"/>
                </a:lnTo>
                <a:lnTo>
                  <a:pt x="1016" y="1524"/>
                </a:lnTo>
                <a:lnTo>
                  <a:pt x="3556" y="1524"/>
                </a:lnTo>
                <a:lnTo>
                  <a:pt x="4572" y="1143"/>
                </a:lnTo>
                <a:lnTo>
                  <a:pt x="4572" y="381"/>
                </a:lnTo>
                <a:lnTo>
                  <a:pt x="3556" y="0"/>
                </a:lnTo>
                <a:close/>
              </a:path>
            </a:pathLst>
          </a:custGeom>
          <a:solidFill>
            <a:srgbClr val="4BAFE2"/>
          </a:solidFill>
        </p:spPr>
        <p:txBody>
          <a:bodyPr wrap="square" lIns="0" tIns="0" rIns="0" bIns="0" rtlCol="0"/>
          <a:lstStyle/>
          <a:p>
            <a:endParaRPr>
              <a:solidFill>
                <a:schemeClr val="tx1"/>
              </a:solidFill>
            </a:endParaRPr>
          </a:p>
        </p:txBody>
      </p:sp>
      <p:sp>
        <p:nvSpPr>
          <p:cNvPr id="65" name="object 64">
            <a:extLst>
              <a:ext uri="{FF2B5EF4-FFF2-40B4-BE49-F238E27FC236}">
                <a16:creationId xmlns:a16="http://schemas.microsoft.com/office/drawing/2014/main" id="{46907CDC-DFA1-4029-A948-0F573DB388C6}"/>
              </a:ext>
            </a:extLst>
          </p:cNvPr>
          <p:cNvSpPr/>
          <p:nvPr/>
        </p:nvSpPr>
        <p:spPr>
          <a:xfrm>
            <a:off x="6809761" y="2791504"/>
            <a:ext cx="5080" cy="5080"/>
          </a:xfrm>
          <a:custGeom>
            <a:avLst/>
            <a:gdLst/>
            <a:ahLst/>
            <a:cxnLst/>
            <a:rect l="l" t="t" r="r" b="b"/>
            <a:pathLst>
              <a:path w="5079" h="5079">
                <a:moveTo>
                  <a:pt x="0" y="0"/>
                </a:moveTo>
                <a:lnTo>
                  <a:pt x="0" y="4572"/>
                </a:lnTo>
                <a:lnTo>
                  <a:pt x="4572" y="4572"/>
                </a:lnTo>
                <a:lnTo>
                  <a:pt x="4572" y="0"/>
                </a:lnTo>
                <a:lnTo>
                  <a:pt x="0" y="0"/>
                </a:lnTo>
                <a:close/>
              </a:path>
            </a:pathLst>
          </a:custGeom>
          <a:solidFill>
            <a:srgbClr val="4BAFE2"/>
          </a:solidFill>
        </p:spPr>
        <p:txBody>
          <a:bodyPr wrap="square" lIns="0" tIns="0" rIns="0" bIns="0" rtlCol="0"/>
          <a:lstStyle/>
          <a:p>
            <a:endParaRPr>
              <a:solidFill>
                <a:schemeClr val="tx1"/>
              </a:solidFill>
            </a:endParaRPr>
          </a:p>
        </p:txBody>
      </p:sp>
      <p:sp>
        <p:nvSpPr>
          <p:cNvPr id="66" name="object 65">
            <a:extLst>
              <a:ext uri="{FF2B5EF4-FFF2-40B4-BE49-F238E27FC236}">
                <a16:creationId xmlns:a16="http://schemas.microsoft.com/office/drawing/2014/main" id="{2C4BA3A7-641D-47CA-BE33-899A0CC4F5E9}"/>
              </a:ext>
            </a:extLst>
          </p:cNvPr>
          <p:cNvSpPr/>
          <p:nvPr/>
        </p:nvSpPr>
        <p:spPr>
          <a:xfrm>
            <a:off x="6809761" y="2791504"/>
            <a:ext cx="5080" cy="1905"/>
          </a:xfrm>
          <a:custGeom>
            <a:avLst/>
            <a:gdLst/>
            <a:ahLst/>
            <a:cxnLst/>
            <a:rect l="l" t="t" r="r" b="b"/>
            <a:pathLst>
              <a:path w="5079" h="1904">
                <a:moveTo>
                  <a:pt x="3556" y="0"/>
                </a:moveTo>
                <a:lnTo>
                  <a:pt x="1016" y="0"/>
                </a:lnTo>
                <a:lnTo>
                  <a:pt x="0" y="381"/>
                </a:lnTo>
                <a:lnTo>
                  <a:pt x="0" y="1143"/>
                </a:lnTo>
                <a:lnTo>
                  <a:pt x="1016" y="1524"/>
                </a:lnTo>
                <a:lnTo>
                  <a:pt x="3556" y="1524"/>
                </a:lnTo>
                <a:lnTo>
                  <a:pt x="4572" y="1143"/>
                </a:lnTo>
                <a:lnTo>
                  <a:pt x="4572" y="381"/>
                </a:lnTo>
                <a:lnTo>
                  <a:pt x="3556" y="0"/>
                </a:lnTo>
                <a:close/>
              </a:path>
            </a:pathLst>
          </a:custGeom>
          <a:solidFill>
            <a:srgbClr val="BEE7FA"/>
          </a:solidFill>
        </p:spPr>
        <p:txBody>
          <a:bodyPr wrap="square" lIns="0" tIns="0" rIns="0" bIns="0" rtlCol="0"/>
          <a:lstStyle/>
          <a:p>
            <a:endParaRPr>
              <a:solidFill>
                <a:schemeClr val="tx1"/>
              </a:solidFill>
            </a:endParaRPr>
          </a:p>
        </p:txBody>
      </p:sp>
      <p:sp>
        <p:nvSpPr>
          <p:cNvPr id="67" name="object 66">
            <a:extLst>
              <a:ext uri="{FF2B5EF4-FFF2-40B4-BE49-F238E27FC236}">
                <a16:creationId xmlns:a16="http://schemas.microsoft.com/office/drawing/2014/main" id="{C34D068F-0BE8-401E-A416-83C4E208BB82}"/>
              </a:ext>
            </a:extLst>
          </p:cNvPr>
          <p:cNvSpPr/>
          <p:nvPr/>
        </p:nvSpPr>
        <p:spPr>
          <a:xfrm>
            <a:off x="6806714" y="2791504"/>
            <a:ext cx="7620" cy="5080"/>
          </a:xfrm>
          <a:custGeom>
            <a:avLst/>
            <a:gdLst/>
            <a:ahLst/>
            <a:cxnLst/>
            <a:rect l="l" t="t" r="r" b="b"/>
            <a:pathLst>
              <a:path w="7620" h="5079">
                <a:moveTo>
                  <a:pt x="5968" y="0"/>
                </a:moveTo>
                <a:lnTo>
                  <a:pt x="1650" y="0"/>
                </a:lnTo>
                <a:lnTo>
                  <a:pt x="0" y="1016"/>
                </a:lnTo>
                <a:lnTo>
                  <a:pt x="0" y="3556"/>
                </a:lnTo>
                <a:lnTo>
                  <a:pt x="1650" y="4572"/>
                </a:lnTo>
                <a:lnTo>
                  <a:pt x="5968" y="4572"/>
                </a:lnTo>
                <a:lnTo>
                  <a:pt x="7619" y="3556"/>
                </a:lnTo>
                <a:lnTo>
                  <a:pt x="7619" y="1016"/>
                </a:lnTo>
                <a:lnTo>
                  <a:pt x="5968" y="0"/>
                </a:lnTo>
                <a:close/>
              </a:path>
            </a:pathLst>
          </a:custGeom>
          <a:solidFill>
            <a:srgbClr val="66BBEA"/>
          </a:solidFill>
        </p:spPr>
        <p:txBody>
          <a:bodyPr wrap="square" lIns="0" tIns="0" rIns="0" bIns="0" rtlCol="0"/>
          <a:lstStyle/>
          <a:p>
            <a:endParaRPr>
              <a:solidFill>
                <a:schemeClr val="tx1"/>
              </a:solidFill>
            </a:endParaRPr>
          </a:p>
        </p:txBody>
      </p:sp>
      <p:sp>
        <p:nvSpPr>
          <p:cNvPr id="68" name="object 67">
            <a:extLst>
              <a:ext uri="{FF2B5EF4-FFF2-40B4-BE49-F238E27FC236}">
                <a16:creationId xmlns:a16="http://schemas.microsoft.com/office/drawing/2014/main" id="{F04896D3-6CF4-4398-BB66-03BFAA7ABF3D}"/>
              </a:ext>
            </a:extLst>
          </p:cNvPr>
          <p:cNvSpPr/>
          <p:nvPr/>
        </p:nvSpPr>
        <p:spPr>
          <a:xfrm>
            <a:off x="6806714" y="2791504"/>
            <a:ext cx="7620" cy="1905"/>
          </a:xfrm>
          <a:custGeom>
            <a:avLst/>
            <a:gdLst/>
            <a:ahLst/>
            <a:cxnLst/>
            <a:rect l="l" t="t" r="r" b="b"/>
            <a:pathLst>
              <a:path w="7620" h="1904">
                <a:moveTo>
                  <a:pt x="0" y="0"/>
                </a:moveTo>
                <a:lnTo>
                  <a:pt x="0" y="1524"/>
                </a:lnTo>
                <a:lnTo>
                  <a:pt x="7619" y="1524"/>
                </a:lnTo>
                <a:lnTo>
                  <a:pt x="7619" y="0"/>
                </a:lnTo>
                <a:lnTo>
                  <a:pt x="0" y="0"/>
                </a:lnTo>
                <a:close/>
              </a:path>
            </a:pathLst>
          </a:custGeom>
          <a:solidFill>
            <a:srgbClr val="66BBEA"/>
          </a:solidFill>
        </p:spPr>
        <p:txBody>
          <a:bodyPr wrap="square" lIns="0" tIns="0" rIns="0" bIns="0" rtlCol="0"/>
          <a:lstStyle/>
          <a:p>
            <a:endParaRPr>
              <a:solidFill>
                <a:schemeClr val="tx1"/>
              </a:solidFill>
            </a:endParaRPr>
          </a:p>
        </p:txBody>
      </p:sp>
      <p:sp>
        <p:nvSpPr>
          <p:cNvPr id="69" name="object 68">
            <a:extLst>
              <a:ext uri="{FF2B5EF4-FFF2-40B4-BE49-F238E27FC236}">
                <a16:creationId xmlns:a16="http://schemas.microsoft.com/office/drawing/2014/main" id="{75F49900-77DA-4234-94D6-4C098E525682}"/>
              </a:ext>
            </a:extLst>
          </p:cNvPr>
          <p:cNvSpPr/>
          <p:nvPr/>
        </p:nvSpPr>
        <p:spPr>
          <a:xfrm>
            <a:off x="6806714" y="2789980"/>
            <a:ext cx="7620" cy="3175"/>
          </a:xfrm>
          <a:custGeom>
            <a:avLst/>
            <a:gdLst/>
            <a:ahLst/>
            <a:cxnLst/>
            <a:rect l="l" t="t" r="r" b="b"/>
            <a:pathLst>
              <a:path w="7620" h="3175">
                <a:moveTo>
                  <a:pt x="5968" y="0"/>
                </a:moveTo>
                <a:lnTo>
                  <a:pt x="1650" y="0"/>
                </a:lnTo>
                <a:lnTo>
                  <a:pt x="0" y="635"/>
                </a:lnTo>
                <a:lnTo>
                  <a:pt x="0" y="2413"/>
                </a:lnTo>
                <a:lnTo>
                  <a:pt x="1650" y="3048"/>
                </a:lnTo>
                <a:lnTo>
                  <a:pt x="5968" y="3048"/>
                </a:lnTo>
                <a:lnTo>
                  <a:pt x="7619" y="2413"/>
                </a:lnTo>
                <a:lnTo>
                  <a:pt x="7619" y="635"/>
                </a:lnTo>
                <a:lnTo>
                  <a:pt x="5968" y="0"/>
                </a:lnTo>
                <a:close/>
              </a:path>
            </a:pathLst>
          </a:custGeom>
          <a:solidFill>
            <a:srgbClr val="BEE7FA"/>
          </a:solidFill>
        </p:spPr>
        <p:txBody>
          <a:bodyPr wrap="square" lIns="0" tIns="0" rIns="0" bIns="0" rtlCol="0"/>
          <a:lstStyle/>
          <a:p>
            <a:endParaRPr>
              <a:solidFill>
                <a:schemeClr val="tx1"/>
              </a:solidFill>
            </a:endParaRPr>
          </a:p>
        </p:txBody>
      </p:sp>
      <p:sp>
        <p:nvSpPr>
          <p:cNvPr id="70" name="object 69">
            <a:extLst>
              <a:ext uri="{FF2B5EF4-FFF2-40B4-BE49-F238E27FC236}">
                <a16:creationId xmlns:a16="http://schemas.microsoft.com/office/drawing/2014/main" id="{008BA549-D9C3-40B3-AEAD-F2DC0B28AF63}"/>
              </a:ext>
            </a:extLst>
          </p:cNvPr>
          <p:cNvSpPr/>
          <p:nvPr/>
        </p:nvSpPr>
        <p:spPr>
          <a:xfrm>
            <a:off x="6809761" y="2789980"/>
            <a:ext cx="5080" cy="3175"/>
          </a:xfrm>
          <a:custGeom>
            <a:avLst/>
            <a:gdLst/>
            <a:ahLst/>
            <a:cxnLst/>
            <a:rect l="l" t="t" r="r" b="b"/>
            <a:pathLst>
              <a:path w="5079" h="3175">
                <a:moveTo>
                  <a:pt x="3556" y="0"/>
                </a:moveTo>
                <a:lnTo>
                  <a:pt x="1016" y="0"/>
                </a:lnTo>
                <a:lnTo>
                  <a:pt x="0" y="635"/>
                </a:lnTo>
                <a:lnTo>
                  <a:pt x="0" y="2413"/>
                </a:lnTo>
                <a:lnTo>
                  <a:pt x="1016" y="3048"/>
                </a:lnTo>
                <a:lnTo>
                  <a:pt x="3556" y="3048"/>
                </a:lnTo>
                <a:lnTo>
                  <a:pt x="4572" y="2413"/>
                </a:lnTo>
                <a:lnTo>
                  <a:pt x="4572" y="635"/>
                </a:lnTo>
                <a:lnTo>
                  <a:pt x="3556" y="0"/>
                </a:lnTo>
                <a:close/>
              </a:path>
            </a:pathLst>
          </a:custGeom>
          <a:solidFill>
            <a:srgbClr val="4BAFE2"/>
          </a:solidFill>
        </p:spPr>
        <p:txBody>
          <a:bodyPr wrap="square" lIns="0" tIns="0" rIns="0" bIns="0" rtlCol="0"/>
          <a:lstStyle/>
          <a:p>
            <a:endParaRPr>
              <a:solidFill>
                <a:schemeClr val="tx1"/>
              </a:solidFill>
            </a:endParaRPr>
          </a:p>
        </p:txBody>
      </p:sp>
      <p:sp>
        <p:nvSpPr>
          <p:cNvPr id="71" name="object 70">
            <a:extLst>
              <a:ext uri="{FF2B5EF4-FFF2-40B4-BE49-F238E27FC236}">
                <a16:creationId xmlns:a16="http://schemas.microsoft.com/office/drawing/2014/main" id="{5A8D616E-235D-4D6A-AC2E-C9571F466C60}"/>
              </a:ext>
            </a:extLst>
          </p:cNvPr>
          <p:cNvSpPr/>
          <p:nvPr/>
        </p:nvSpPr>
        <p:spPr>
          <a:xfrm>
            <a:off x="6809761" y="2776263"/>
            <a:ext cx="5080" cy="15240"/>
          </a:xfrm>
          <a:custGeom>
            <a:avLst/>
            <a:gdLst/>
            <a:ahLst/>
            <a:cxnLst/>
            <a:rect l="l" t="t" r="r" b="b"/>
            <a:pathLst>
              <a:path w="5079" h="15239">
                <a:moveTo>
                  <a:pt x="0" y="0"/>
                </a:moveTo>
                <a:lnTo>
                  <a:pt x="0" y="15239"/>
                </a:lnTo>
                <a:lnTo>
                  <a:pt x="4572" y="15239"/>
                </a:lnTo>
                <a:lnTo>
                  <a:pt x="4572" y="0"/>
                </a:lnTo>
                <a:lnTo>
                  <a:pt x="0" y="0"/>
                </a:lnTo>
                <a:close/>
              </a:path>
            </a:pathLst>
          </a:custGeom>
          <a:solidFill>
            <a:srgbClr val="4BAFE2"/>
          </a:solidFill>
        </p:spPr>
        <p:txBody>
          <a:bodyPr wrap="square" lIns="0" tIns="0" rIns="0" bIns="0" rtlCol="0"/>
          <a:lstStyle/>
          <a:p>
            <a:endParaRPr>
              <a:solidFill>
                <a:schemeClr val="tx1"/>
              </a:solidFill>
            </a:endParaRPr>
          </a:p>
        </p:txBody>
      </p:sp>
      <p:sp>
        <p:nvSpPr>
          <p:cNvPr id="72" name="object 71">
            <a:extLst>
              <a:ext uri="{FF2B5EF4-FFF2-40B4-BE49-F238E27FC236}">
                <a16:creationId xmlns:a16="http://schemas.microsoft.com/office/drawing/2014/main" id="{36A12EEE-7D06-493A-A442-F5A49613120E}"/>
              </a:ext>
            </a:extLst>
          </p:cNvPr>
          <p:cNvSpPr/>
          <p:nvPr/>
        </p:nvSpPr>
        <p:spPr>
          <a:xfrm>
            <a:off x="6809761" y="2774740"/>
            <a:ext cx="5080" cy="5080"/>
          </a:xfrm>
          <a:custGeom>
            <a:avLst/>
            <a:gdLst/>
            <a:ahLst/>
            <a:cxnLst/>
            <a:rect l="l" t="t" r="r" b="b"/>
            <a:pathLst>
              <a:path w="5079" h="5079">
                <a:moveTo>
                  <a:pt x="3556" y="0"/>
                </a:moveTo>
                <a:lnTo>
                  <a:pt x="1016" y="0"/>
                </a:lnTo>
                <a:lnTo>
                  <a:pt x="0" y="1015"/>
                </a:lnTo>
                <a:lnTo>
                  <a:pt x="0" y="3556"/>
                </a:lnTo>
                <a:lnTo>
                  <a:pt x="1016" y="4572"/>
                </a:lnTo>
                <a:lnTo>
                  <a:pt x="3556" y="4572"/>
                </a:lnTo>
                <a:lnTo>
                  <a:pt x="4572" y="3556"/>
                </a:lnTo>
                <a:lnTo>
                  <a:pt x="4572" y="1015"/>
                </a:lnTo>
                <a:lnTo>
                  <a:pt x="3556" y="0"/>
                </a:lnTo>
                <a:close/>
              </a:path>
            </a:pathLst>
          </a:custGeom>
          <a:solidFill>
            <a:srgbClr val="BEE7FA"/>
          </a:solidFill>
        </p:spPr>
        <p:txBody>
          <a:bodyPr wrap="square" lIns="0" tIns="0" rIns="0" bIns="0" rtlCol="0"/>
          <a:lstStyle/>
          <a:p>
            <a:endParaRPr>
              <a:solidFill>
                <a:schemeClr val="tx1"/>
              </a:solidFill>
            </a:endParaRPr>
          </a:p>
        </p:txBody>
      </p:sp>
      <p:sp>
        <p:nvSpPr>
          <p:cNvPr id="73" name="object 72">
            <a:extLst>
              <a:ext uri="{FF2B5EF4-FFF2-40B4-BE49-F238E27FC236}">
                <a16:creationId xmlns:a16="http://schemas.microsoft.com/office/drawing/2014/main" id="{174F3D79-4784-4E5A-A0E1-752670DC4A66}"/>
              </a:ext>
            </a:extLst>
          </p:cNvPr>
          <p:cNvSpPr/>
          <p:nvPr/>
        </p:nvSpPr>
        <p:spPr>
          <a:xfrm>
            <a:off x="6805190" y="2770167"/>
            <a:ext cx="10795" cy="9525"/>
          </a:xfrm>
          <a:custGeom>
            <a:avLst/>
            <a:gdLst/>
            <a:ahLst/>
            <a:cxnLst/>
            <a:rect l="l" t="t" r="r" b="b"/>
            <a:pathLst>
              <a:path w="10795" h="9525">
                <a:moveTo>
                  <a:pt x="8254" y="0"/>
                </a:moveTo>
                <a:lnTo>
                  <a:pt x="2412" y="0"/>
                </a:lnTo>
                <a:lnTo>
                  <a:pt x="0" y="2032"/>
                </a:lnTo>
                <a:lnTo>
                  <a:pt x="0" y="7112"/>
                </a:lnTo>
                <a:lnTo>
                  <a:pt x="2412" y="9144"/>
                </a:lnTo>
                <a:lnTo>
                  <a:pt x="8254" y="9144"/>
                </a:lnTo>
                <a:lnTo>
                  <a:pt x="10667" y="7112"/>
                </a:lnTo>
                <a:lnTo>
                  <a:pt x="10667" y="2032"/>
                </a:lnTo>
                <a:lnTo>
                  <a:pt x="8254" y="0"/>
                </a:lnTo>
                <a:close/>
              </a:path>
            </a:pathLst>
          </a:custGeom>
          <a:solidFill>
            <a:srgbClr val="66BBEA"/>
          </a:solidFill>
        </p:spPr>
        <p:txBody>
          <a:bodyPr wrap="square" lIns="0" tIns="0" rIns="0" bIns="0" rtlCol="0"/>
          <a:lstStyle/>
          <a:p>
            <a:endParaRPr>
              <a:solidFill>
                <a:schemeClr val="tx1"/>
              </a:solidFill>
            </a:endParaRPr>
          </a:p>
        </p:txBody>
      </p:sp>
      <p:sp>
        <p:nvSpPr>
          <p:cNvPr id="74" name="object 73">
            <a:extLst>
              <a:ext uri="{FF2B5EF4-FFF2-40B4-BE49-F238E27FC236}">
                <a16:creationId xmlns:a16="http://schemas.microsoft.com/office/drawing/2014/main" id="{44367B47-B1FD-480A-B8F0-3653B1906226}"/>
              </a:ext>
            </a:extLst>
          </p:cNvPr>
          <p:cNvSpPr/>
          <p:nvPr/>
        </p:nvSpPr>
        <p:spPr>
          <a:xfrm>
            <a:off x="6805190" y="2770167"/>
            <a:ext cx="10795" cy="6350"/>
          </a:xfrm>
          <a:custGeom>
            <a:avLst/>
            <a:gdLst/>
            <a:ahLst/>
            <a:cxnLst/>
            <a:rect l="l" t="t" r="r" b="b"/>
            <a:pathLst>
              <a:path w="10795" h="6350">
                <a:moveTo>
                  <a:pt x="10667" y="0"/>
                </a:moveTo>
                <a:lnTo>
                  <a:pt x="0" y="0"/>
                </a:lnTo>
                <a:lnTo>
                  <a:pt x="0" y="4063"/>
                </a:lnTo>
                <a:lnTo>
                  <a:pt x="4317" y="6096"/>
                </a:lnTo>
                <a:lnTo>
                  <a:pt x="6350" y="4063"/>
                </a:lnTo>
                <a:lnTo>
                  <a:pt x="10667" y="4063"/>
                </a:lnTo>
                <a:lnTo>
                  <a:pt x="10667" y="0"/>
                </a:lnTo>
                <a:close/>
              </a:path>
            </a:pathLst>
          </a:custGeom>
          <a:solidFill>
            <a:srgbClr val="66BBEA"/>
          </a:solidFill>
        </p:spPr>
        <p:txBody>
          <a:bodyPr wrap="square" lIns="0" tIns="0" rIns="0" bIns="0" rtlCol="0"/>
          <a:lstStyle/>
          <a:p>
            <a:endParaRPr>
              <a:solidFill>
                <a:schemeClr val="tx1"/>
              </a:solidFill>
            </a:endParaRPr>
          </a:p>
        </p:txBody>
      </p:sp>
      <p:sp>
        <p:nvSpPr>
          <p:cNvPr id="75" name="object 74">
            <a:extLst>
              <a:ext uri="{FF2B5EF4-FFF2-40B4-BE49-F238E27FC236}">
                <a16:creationId xmlns:a16="http://schemas.microsoft.com/office/drawing/2014/main" id="{F04DECD1-E056-4404-8185-9FF72C03CCE6}"/>
              </a:ext>
            </a:extLst>
          </p:cNvPr>
          <p:cNvSpPr/>
          <p:nvPr/>
        </p:nvSpPr>
        <p:spPr>
          <a:xfrm>
            <a:off x="6805190" y="2767119"/>
            <a:ext cx="10795" cy="7620"/>
          </a:xfrm>
          <a:custGeom>
            <a:avLst/>
            <a:gdLst/>
            <a:ahLst/>
            <a:cxnLst/>
            <a:rect l="l" t="t" r="r" b="b"/>
            <a:pathLst>
              <a:path w="10795" h="7620">
                <a:moveTo>
                  <a:pt x="8254" y="0"/>
                </a:moveTo>
                <a:lnTo>
                  <a:pt x="2412" y="0"/>
                </a:lnTo>
                <a:lnTo>
                  <a:pt x="0" y="1651"/>
                </a:lnTo>
                <a:lnTo>
                  <a:pt x="0" y="5969"/>
                </a:lnTo>
                <a:lnTo>
                  <a:pt x="2412" y="7620"/>
                </a:lnTo>
                <a:lnTo>
                  <a:pt x="8254" y="7620"/>
                </a:lnTo>
                <a:lnTo>
                  <a:pt x="10667" y="5969"/>
                </a:lnTo>
                <a:lnTo>
                  <a:pt x="10667" y="1651"/>
                </a:lnTo>
                <a:lnTo>
                  <a:pt x="8254" y="0"/>
                </a:lnTo>
                <a:close/>
              </a:path>
            </a:pathLst>
          </a:custGeom>
          <a:solidFill>
            <a:srgbClr val="BEE7FA"/>
          </a:solidFill>
        </p:spPr>
        <p:txBody>
          <a:bodyPr wrap="square" lIns="0" tIns="0" rIns="0" bIns="0" rtlCol="0"/>
          <a:lstStyle/>
          <a:p>
            <a:endParaRPr>
              <a:solidFill>
                <a:schemeClr val="tx1"/>
              </a:solidFill>
            </a:endParaRPr>
          </a:p>
        </p:txBody>
      </p:sp>
      <p:sp>
        <p:nvSpPr>
          <p:cNvPr id="76" name="object 75">
            <a:extLst>
              <a:ext uri="{FF2B5EF4-FFF2-40B4-BE49-F238E27FC236}">
                <a16:creationId xmlns:a16="http://schemas.microsoft.com/office/drawing/2014/main" id="{D92DC908-5617-45F9-818B-A3CC02F5534A}"/>
              </a:ext>
            </a:extLst>
          </p:cNvPr>
          <p:cNvSpPr/>
          <p:nvPr/>
        </p:nvSpPr>
        <p:spPr>
          <a:xfrm>
            <a:off x="6806714" y="2768643"/>
            <a:ext cx="7620" cy="5080"/>
          </a:xfrm>
          <a:custGeom>
            <a:avLst/>
            <a:gdLst/>
            <a:ahLst/>
            <a:cxnLst/>
            <a:rect l="l" t="t" r="r" b="b"/>
            <a:pathLst>
              <a:path w="7620" h="5079">
                <a:moveTo>
                  <a:pt x="5968" y="0"/>
                </a:moveTo>
                <a:lnTo>
                  <a:pt x="1650" y="0"/>
                </a:lnTo>
                <a:lnTo>
                  <a:pt x="0" y="1016"/>
                </a:lnTo>
                <a:lnTo>
                  <a:pt x="0" y="3556"/>
                </a:lnTo>
                <a:lnTo>
                  <a:pt x="1650" y="4572"/>
                </a:lnTo>
                <a:lnTo>
                  <a:pt x="5968" y="4572"/>
                </a:lnTo>
                <a:lnTo>
                  <a:pt x="7619" y="3556"/>
                </a:lnTo>
                <a:lnTo>
                  <a:pt x="7619" y="1016"/>
                </a:lnTo>
                <a:lnTo>
                  <a:pt x="5968" y="0"/>
                </a:lnTo>
                <a:close/>
              </a:path>
            </a:pathLst>
          </a:custGeom>
          <a:solidFill>
            <a:srgbClr val="66BBEA"/>
          </a:solidFill>
        </p:spPr>
        <p:txBody>
          <a:bodyPr wrap="square" lIns="0" tIns="0" rIns="0" bIns="0" rtlCol="0"/>
          <a:lstStyle/>
          <a:p>
            <a:endParaRPr>
              <a:solidFill>
                <a:schemeClr val="tx1"/>
              </a:solidFill>
            </a:endParaRPr>
          </a:p>
        </p:txBody>
      </p:sp>
      <p:sp>
        <p:nvSpPr>
          <p:cNvPr id="77" name="object 76">
            <a:extLst>
              <a:ext uri="{FF2B5EF4-FFF2-40B4-BE49-F238E27FC236}">
                <a16:creationId xmlns:a16="http://schemas.microsoft.com/office/drawing/2014/main" id="{0E45492B-465A-423F-A05D-089CCA366C90}"/>
              </a:ext>
            </a:extLst>
          </p:cNvPr>
          <p:cNvSpPr/>
          <p:nvPr/>
        </p:nvSpPr>
        <p:spPr>
          <a:xfrm>
            <a:off x="6806714" y="2768643"/>
            <a:ext cx="7620" cy="1905"/>
          </a:xfrm>
          <a:custGeom>
            <a:avLst/>
            <a:gdLst/>
            <a:ahLst/>
            <a:cxnLst/>
            <a:rect l="l" t="t" r="r" b="b"/>
            <a:pathLst>
              <a:path w="7620" h="1904">
                <a:moveTo>
                  <a:pt x="0" y="0"/>
                </a:moveTo>
                <a:lnTo>
                  <a:pt x="0" y="1524"/>
                </a:lnTo>
                <a:lnTo>
                  <a:pt x="7619" y="1524"/>
                </a:lnTo>
                <a:lnTo>
                  <a:pt x="7619" y="0"/>
                </a:lnTo>
                <a:lnTo>
                  <a:pt x="0" y="0"/>
                </a:lnTo>
                <a:close/>
              </a:path>
            </a:pathLst>
          </a:custGeom>
          <a:solidFill>
            <a:srgbClr val="66BBEA"/>
          </a:solidFill>
        </p:spPr>
        <p:txBody>
          <a:bodyPr wrap="square" lIns="0" tIns="0" rIns="0" bIns="0" rtlCol="0"/>
          <a:lstStyle/>
          <a:p>
            <a:endParaRPr>
              <a:solidFill>
                <a:schemeClr val="tx1"/>
              </a:solidFill>
            </a:endParaRPr>
          </a:p>
        </p:txBody>
      </p:sp>
      <p:sp>
        <p:nvSpPr>
          <p:cNvPr id="78" name="object 77">
            <a:extLst>
              <a:ext uri="{FF2B5EF4-FFF2-40B4-BE49-F238E27FC236}">
                <a16:creationId xmlns:a16="http://schemas.microsoft.com/office/drawing/2014/main" id="{F9706DD9-6899-4BCB-8B04-C01B5875A81D}"/>
              </a:ext>
            </a:extLst>
          </p:cNvPr>
          <p:cNvSpPr/>
          <p:nvPr/>
        </p:nvSpPr>
        <p:spPr>
          <a:xfrm>
            <a:off x="6806714" y="2767119"/>
            <a:ext cx="7620" cy="1905"/>
          </a:xfrm>
          <a:custGeom>
            <a:avLst/>
            <a:gdLst/>
            <a:ahLst/>
            <a:cxnLst/>
            <a:rect l="l" t="t" r="r" b="b"/>
            <a:pathLst>
              <a:path w="7620" h="1904">
                <a:moveTo>
                  <a:pt x="5968" y="0"/>
                </a:moveTo>
                <a:lnTo>
                  <a:pt x="1650" y="0"/>
                </a:lnTo>
                <a:lnTo>
                  <a:pt x="0" y="381"/>
                </a:lnTo>
                <a:lnTo>
                  <a:pt x="0" y="1143"/>
                </a:lnTo>
                <a:lnTo>
                  <a:pt x="1650" y="1524"/>
                </a:lnTo>
                <a:lnTo>
                  <a:pt x="5968" y="1524"/>
                </a:lnTo>
                <a:lnTo>
                  <a:pt x="7619" y="1143"/>
                </a:lnTo>
                <a:lnTo>
                  <a:pt x="7619" y="381"/>
                </a:lnTo>
                <a:lnTo>
                  <a:pt x="5968" y="0"/>
                </a:lnTo>
                <a:close/>
              </a:path>
            </a:pathLst>
          </a:custGeom>
          <a:solidFill>
            <a:srgbClr val="BEE7FA"/>
          </a:solidFill>
        </p:spPr>
        <p:txBody>
          <a:bodyPr wrap="square" lIns="0" tIns="0" rIns="0" bIns="0" rtlCol="0"/>
          <a:lstStyle/>
          <a:p>
            <a:endParaRPr>
              <a:solidFill>
                <a:schemeClr val="tx1"/>
              </a:solidFill>
            </a:endParaRPr>
          </a:p>
        </p:txBody>
      </p:sp>
      <p:sp>
        <p:nvSpPr>
          <p:cNvPr id="79" name="object 78">
            <a:extLst>
              <a:ext uri="{FF2B5EF4-FFF2-40B4-BE49-F238E27FC236}">
                <a16:creationId xmlns:a16="http://schemas.microsoft.com/office/drawing/2014/main" id="{EAEB3894-D777-4044-9EEC-EE86FC5813BD}"/>
              </a:ext>
            </a:extLst>
          </p:cNvPr>
          <p:cNvSpPr/>
          <p:nvPr/>
        </p:nvSpPr>
        <p:spPr>
          <a:xfrm>
            <a:off x="6803666" y="2760135"/>
            <a:ext cx="7620" cy="8890"/>
          </a:xfrm>
          <a:custGeom>
            <a:avLst/>
            <a:gdLst/>
            <a:ahLst/>
            <a:cxnLst/>
            <a:rect l="l" t="t" r="r" b="b"/>
            <a:pathLst>
              <a:path w="7620" h="8889">
                <a:moveTo>
                  <a:pt x="5714" y="0"/>
                </a:moveTo>
                <a:lnTo>
                  <a:pt x="1904" y="0"/>
                </a:lnTo>
                <a:lnTo>
                  <a:pt x="0" y="2158"/>
                </a:lnTo>
                <a:lnTo>
                  <a:pt x="0" y="4190"/>
                </a:lnTo>
                <a:lnTo>
                  <a:pt x="1904" y="8508"/>
                </a:lnTo>
                <a:lnTo>
                  <a:pt x="7619" y="8508"/>
                </a:lnTo>
                <a:lnTo>
                  <a:pt x="7619" y="6350"/>
                </a:lnTo>
                <a:lnTo>
                  <a:pt x="5714" y="4190"/>
                </a:lnTo>
                <a:lnTo>
                  <a:pt x="3809" y="4190"/>
                </a:lnTo>
                <a:lnTo>
                  <a:pt x="3809" y="2158"/>
                </a:lnTo>
                <a:lnTo>
                  <a:pt x="5714" y="0"/>
                </a:lnTo>
                <a:close/>
              </a:path>
            </a:pathLst>
          </a:custGeom>
          <a:solidFill>
            <a:srgbClr val="FFF0CD"/>
          </a:solidFill>
        </p:spPr>
        <p:txBody>
          <a:bodyPr wrap="square" lIns="0" tIns="0" rIns="0" bIns="0" rtlCol="0"/>
          <a:lstStyle/>
          <a:p>
            <a:endParaRPr>
              <a:solidFill>
                <a:schemeClr val="tx1"/>
              </a:solidFill>
            </a:endParaRPr>
          </a:p>
        </p:txBody>
      </p:sp>
      <p:sp>
        <p:nvSpPr>
          <p:cNvPr id="80" name="object 79">
            <a:extLst>
              <a:ext uri="{FF2B5EF4-FFF2-40B4-BE49-F238E27FC236}">
                <a16:creationId xmlns:a16="http://schemas.microsoft.com/office/drawing/2014/main" id="{05D9B608-DE1D-4C57-BE67-4BFE09C78A48}"/>
              </a:ext>
            </a:extLst>
          </p:cNvPr>
          <p:cNvSpPr/>
          <p:nvPr/>
        </p:nvSpPr>
        <p:spPr>
          <a:xfrm>
            <a:off x="6811285" y="2756452"/>
            <a:ext cx="12700" cy="10795"/>
          </a:xfrm>
          <a:custGeom>
            <a:avLst/>
            <a:gdLst/>
            <a:ahLst/>
            <a:cxnLst/>
            <a:rect l="l" t="t" r="r" b="b"/>
            <a:pathLst>
              <a:path w="12700" h="10795">
                <a:moveTo>
                  <a:pt x="12192" y="0"/>
                </a:moveTo>
                <a:lnTo>
                  <a:pt x="9779" y="2159"/>
                </a:lnTo>
                <a:lnTo>
                  <a:pt x="4825" y="2159"/>
                </a:lnTo>
                <a:lnTo>
                  <a:pt x="2413" y="4317"/>
                </a:lnTo>
                <a:lnTo>
                  <a:pt x="2413" y="8509"/>
                </a:lnTo>
                <a:lnTo>
                  <a:pt x="0" y="10667"/>
                </a:lnTo>
                <a:lnTo>
                  <a:pt x="4825" y="10667"/>
                </a:lnTo>
                <a:lnTo>
                  <a:pt x="7366" y="8509"/>
                </a:lnTo>
                <a:lnTo>
                  <a:pt x="7366" y="4317"/>
                </a:lnTo>
                <a:lnTo>
                  <a:pt x="9779" y="4317"/>
                </a:lnTo>
                <a:lnTo>
                  <a:pt x="12192" y="2159"/>
                </a:lnTo>
                <a:lnTo>
                  <a:pt x="12192" y="0"/>
                </a:lnTo>
                <a:close/>
              </a:path>
            </a:pathLst>
          </a:custGeom>
          <a:solidFill>
            <a:srgbClr val="F9A83E"/>
          </a:solidFill>
        </p:spPr>
        <p:txBody>
          <a:bodyPr wrap="square" lIns="0" tIns="0" rIns="0" bIns="0" rtlCol="0"/>
          <a:lstStyle/>
          <a:p>
            <a:endParaRPr>
              <a:solidFill>
                <a:schemeClr val="tx1"/>
              </a:solidFill>
            </a:endParaRPr>
          </a:p>
        </p:txBody>
      </p:sp>
      <p:sp>
        <p:nvSpPr>
          <p:cNvPr id="81" name="object 80">
            <a:extLst>
              <a:ext uri="{FF2B5EF4-FFF2-40B4-BE49-F238E27FC236}">
                <a16:creationId xmlns:a16="http://schemas.microsoft.com/office/drawing/2014/main" id="{7479552A-3BDF-4CBE-A1B9-2A882CEA9D6F}"/>
              </a:ext>
            </a:extLst>
          </p:cNvPr>
          <p:cNvSpPr/>
          <p:nvPr/>
        </p:nvSpPr>
        <p:spPr>
          <a:xfrm>
            <a:off x="6805190" y="2757975"/>
            <a:ext cx="9525" cy="10795"/>
          </a:xfrm>
          <a:custGeom>
            <a:avLst/>
            <a:gdLst/>
            <a:ahLst/>
            <a:cxnLst/>
            <a:rect l="l" t="t" r="r" b="b"/>
            <a:pathLst>
              <a:path w="9525" h="10795">
                <a:moveTo>
                  <a:pt x="6857" y="0"/>
                </a:moveTo>
                <a:lnTo>
                  <a:pt x="4571" y="2159"/>
                </a:lnTo>
                <a:lnTo>
                  <a:pt x="0" y="4317"/>
                </a:lnTo>
                <a:lnTo>
                  <a:pt x="0" y="6350"/>
                </a:lnTo>
                <a:lnTo>
                  <a:pt x="2285" y="10667"/>
                </a:lnTo>
                <a:lnTo>
                  <a:pt x="9143" y="10667"/>
                </a:lnTo>
                <a:lnTo>
                  <a:pt x="9143" y="6350"/>
                </a:lnTo>
                <a:lnTo>
                  <a:pt x="4571" y="6350"/>
                </a:lnTo>
                <a:lnTo>
                  <a:pt x="9143" y="2159"/>
                </a:lnTo>
                <a:lnTo>
                  <a:pt x="6857" y="0"/>
                </a:lnTo>
                <a:close/>
              </a:path>
            </a:pathLst>
          </a:custGeom>
          <a:solidFill>
            <a:srgbClr val="F9A83E"/>
          </a:solidFill>
        </p:spPr>
        <p:txBody>
          <a:bodyPr wrap="square" lIns="0" tIns="0" rIns="0" bIns="0" rtlCol="0"/>
          <a:lstStyle/>
          <a:p>
            <a:endParaRPr>
              <a:solidFill>
                <a:schemeClr val="tx1"/>
              </a:solidFill>
            </a:endParaRPr>
          </a:p>
        </p:txBody>
      </p:sp>
      <p:sp>
        <p:nvSpPr>
          <p:cNvPr id="82" name="object 81">
            <a:extLst>
              <a:ext uri="{FF2B5EF4-FFF2-40B4-BE49-F238E27FC236}">
                <a16:creationId xmlns:a16="http://schemas.microsoft.com/office/drawing/2014/main" id="{96CD926F-1072-48A9-98B7-C947516CEEFA}"/>
              </a:ext>
            </a:extLst>
          </p:cNvPr>
          <p:cNvSpPr/>
          <p:nvPr/>
        </p:nvSpPr>
        <p:spPr>
          <a:xfrm>
            <a:off x="6809761" y="2760135"/>
            <a:ext cx="5080" cy="8890"/>
          </a:xfrm>
          <a:custGeom>
            <a:avLst/>
            <a:gdLst/>
            <a:ahLst/>
            <a:cxnLst/>
            <a:rect l="l" t="t" r="r" b="b"/>
            <a:pathLst>
              <a:path w="5079" h="8889">
                <a:moveTo>
                  <a:pt x="4572" y="6350"/>
                </a:moveTo>
                <a:lnTo>
                  <a:pt x="2286" y="8508"/>
                </a:lnTo>
                <a:lnTo>
                  <a:pt x="4572" y="8508"/>
                </a:lnTo>
                <a:lnTo>
                  <a:pt x="4572" y="6350"/>
                </a:lnTo>
                <a:close/>
              </a:path>
              <a:path w="5079" h="8889">
                <a:moveTo>
                  <a:pt x="4572" y="4190"/>
                </a:moveTo>
                <a:lnTo>
                  <a:pt x="2286" y="4190"/>
                </a:lnTo>
                <a:lnTo>
                  <a:pt x="4572" y="6350"/>
                </a:lnTo>
                <a:lnTo>
                  <a:pt x="4572" y="4190"/>
                </a:lnTo>
                <a:close/>
              </a:path>
              <a:path w="5079" h="8889">
                <a:moveTo>
                  <a:pt x="2286" y="0"/>
                </a:moveTo>
                <a:lnTo>
                  <a:pt x="0" y="2158"/>
                </a:lnTo>
                <a:lnTo>
                  <a:pt x="0" y="4190"/>
                </a:lnTo>
                <a:lnTo>
                  <a:pt x="2286" y="0"/>
                </a:lnTo>
                <a:close/>
              </a:path>
            </a:pathLst>
          </a:custGeom>
          <a:solidFill>
            <a:srgbClr val="F79328"/>
          </a:solidFill>
        </p:spPr>
        <p:txBody>
          <a:bodyPr wrap="square" lIns="0" tIns="0" rIns="0" bIns="0" rtlCol="0"/>
          <a:lstStyle/>
          <a:p>
            <a:endParaRPr>
              <a:solidFill>
                <a:schemeClr val="tx1"/>
              </a:solidFill>
            </a:endParaRPr>
          </a:p>
        </p:txBody>
      </p:sp>
      <p:sp>
        <p:nvSpPr>
          <p:cNvPr id="83" name="object 82">
            <a:extLst>
              <a:ext uri="{FF2B5EF4-FFF2-40B4-BE49-F238E27FC236}">
                <a16:creationId xmlns:a16="http://schemas.microsoft.com/office/drawing/2014/main" id="{2C7AF11C-9C3A-46AC-B87C-F3109DBF3C3F}"/>
              </a:ext>
            </a:extLst>
          </p:cNvPr>
          <p:cNvSpPr/>
          <p:nvPr/>
        </p:nvSpPr>
        <p:spPr>
          <a:xfrm>
            <a:off x="6806714" y="2779311"/>
            <a:ext cx="7620" cy="10795"/>
          </a:xfrm>
          <a:custGeom>
            <a:avLst/>
            <a:gdLst/>
            <a:ahLst/>
            <a:cxnLst/>
            <a:rect l="l" t="t" r="r" b="b"/>
            <a:pathLst>
              <a:path w="7620" h="10795">
                <a:moveTo>
                  <a:pt x="2539" y="0"/>
                </a:moveTo>
                <a:lnTo>
                  <a:pt x="0" y="2159"/>
                </a:lnTo>
                <a:lnTo>
                  <a:pt x="0" y="6350"/>
                </a:lnTo>
                <a:lnTo>
                  <a:pt x="2539" y="10667"/>
                </a:lnTo>
                <a:lnTo>
                  <a:pt x="7619" y="8508"/>
                </a:lnTo>
                <a:lnTo>
                  <a:pt x="7619" y="4317"/>
                </a:lnTo>
                <a:lnTo>
                  <a:pt x="2539" y="0"/>
                </a:lnTo>
                <a:close/>
              </a:path>
            </a:pathLst>
          </a:custGeom>
          <a:solidFill>
            <a:srgbClr val="66BBEA"/>
          </a:solidFill>
        </p:spPr>
        <p:txBody>
          <a:bodyPr wrap="square" lIns="0" tIns="0" rIns="0" bIns="0" rtlCol="0"/>
          <a:lstStyle/>
          <a:p>
            <a:endParaRPr>
              <a:solidFill>
                <a:schemeClr val="tx1"/>
              </a:solidFill>
            </a:endParaRPr>
          </a:p>
        </p:txBody>
      </p:sp>
      <p:sp>
        <p:nvSpPr>
          <p:cNvPr id="84" name="object 83">
            <a:extLst>
              <a:ext uri="{FF2B5EF4-FFF2-40B4-BE49-F238E27FC236}">
                <a16:creationId xmlns:a16="http://schemas.microsoft.com/office/drawing/2014/main" id="{1B2008B2-ECA6-4E8E-8AE4-0E9FE2DB07A0}"/>
              </a:ext>
            </a:extLst>
          </p:cNvPr>
          <p:cNvSpPr/>
          <p:nvPr/>
        </p:nvSpPr>
        <p:spPr>
          <a:xfrm>
            <a:off x="6805190" y="2779311"/>
            <a:ext cx="6350" cy="10795"/>
          </a:xfrm>
          <a:custGeom>
            <a:avLst/>
            <a:gdLst/>
            <a:ahLst/>
            <a:cxnLst/>
            <a:rect l="l" t="t" r="r" b="b"/>
            <a:pathLst>
              <a:path w="6350" h="10795">
                <a:moveTo>
                  <a:pt x="2031" y="0"/>
                </a:moveTo>
                <a:lnTo>
                  <a:pt x="2031" y="2159"/>
                </a:lnTo>
                <a:lnTo>
                  <a:pt x="0" y="4317"/>
                </a:lnTo>
                <a:lnTo>
                  <a:pt x="2031" y="10667"/>
                </a:lnTo>
                <a:lnTo>
                  <a:pt x="4063" y="10667"/>
                </a:lnTo>
                <a:lnTo>
                  <a:pt x="6095" y="8508"/>
                </a:lnTo>
                <a:lnTo>
                  <a:pt x="6095" y="2159"/>
                </a:lnTo>
                <a:lnTo>
                  <a:pt x="2031" y="0"/>
                </a:lnTo>
                <a:close/>
              </a:path>
            </a:pathLst>
          </a:custGeom>
          <a:solidFill>
            <a:srgbClr val="BEE7FA"/>
          </a:solidFill>
        </p:spPr>
        <p:txBody>
          <a:bodyPr wrap="square" lIns="0" tIns="0" rIns="0" bIns="0" rtlCol="0"/>
          <a:lstStyle/>
          <a:p>
            <a:endParaRPr>
              <a:solidFill>
                <a:schemeClr val="tx1"/>
              </a:solidFill>
            </a:endParaRPr>
          </a:p>
        </p:txBody>
      </p:sp>
      <p:sp>
        <p:nvSpPr>
          <p:cNvPr id="85" name="object 84">
            <a:extLst>
              <a:ext uri="{FF2B5EF4-FFF2-40B4-BE49-F238E27FC236}">
                <a16:creationId xmlns:a16="http://schemas.microsoft.com/office/drawing/2014/main" id="{9E67B1D1-EC6E-404B-AB80-1B6125D9B61C}"/>
              </a:ext>
            </a:extLst>
          </p:cNvPr>
          <p:cNvSpPr/>
          <p:nvPr/>
        </p:nvSpPr>
        <p:spPr>
          <a:xfrm>
            <a:off x="6809761" y="2779311"/>
            <a:ext cx="20320" cy="43180"/>
          </a:xfrm>
          <a:custGeom>
            <a:avLst/>
            <a:gdLst/>
            <a:ahLst/>
            <a:cxnLst/>
            <a:rect l="l" t="t" r="r" b="b"/>
            <a:pathLst>
              <a:path w="20320" h="43179">
                <a:moveTo>
                  <a:pt x="4445" y="0"/>
                </a:moveTo>
                <a:lnTo>
                  <a:pt x="0" y="0"/>
                </a:lnTo>
                <a:lnTo>
                  <a:pt x="0" y="2031"/>
                </a:lnTo>
                <a:lnTo>
                  <a:pt x="2159" y="2031"/>
                </a:lnTo>
                <a:lnTo>
                  <a:pt x="4445" y="4063"/>
                </a:lnTo>
                <a:lnTo>
                  <a:pt x="4445" y="16256"/>
                </a:lnTo>
                <a:lnTo>
                  <a:pt x="6604" y="24383"/>
                </a:lnTo>
                <a:lnTo>
                  <a:pt x="8763" y="28447"/>
                </a:lnTo>
                <a:lnTo>
                  <a:pt x="8763" y="32512"/>
                </a:lnTo>
                <a:lnTo>
                  <a:pt x="13208" y="42671"/>
                </a:lnTo>
                <a:lnTo>
                  <a:pt x="19812" y="32512"/>
                </a:lnTo>
                <a:lnTo>
                  <a:pt x="17653" y="28447"/>
                </a:lnTo>
                <a:lnTo>
                  <a:pt x="15367" y="24383"/>
                </a:lnTo>
                <a:lnTo>
                  <a:pt x="15367" y="22351"/>
                </a:lnTo>
                <a:lnTo>
                  <a:pt x="11049" y="12191"/>
                </a:lnTo>
                <a:lnTo>
                  <a:pt x="8763" y="10159"/>
                </a:lnTo>
                <a:lnTo>
                  <a:pt x="6604" y="6095"/>
                </a:lnTo>
                <a:lnTo>
                  <a:pt x="6604" y="2031"/>
                </a:lnTo>
                <a:lnTo>
                  <a:pt x="4445" y="0"/>
                </a:lnTo>
                <a:close/>
              </a:path>
            </a:pathLst>
          </a:custGeom>
          <a:solidFill>
            <a:srgbClr val="66BBEA"/>
          </a:solidFill>
        </p:spPr>
        <p:txBody>
          <a:bodyPr wrap="square" lIns="0" tIns="0" rIns="0" bIns="0" rtlCol="0"/>
          <a:lstStyle/>
          <a:p>
            <a:endParaRPr>
              <a:solidFill>
                <a:schemeClr val="tx1"/>
              </a:solidFill>
            </a:endParaRPr>
          </a:p>
        </p:txBody>
      </p:sp>
      <p:sp>
        <p:nvSpPr>
          <p:cNvPr id="86" name="object 85">
            <a:extLst>
              <a:ext uri="{FF2B5EF4-FFF2-40B4-BE49-F238E27FC236}">
                <a16:creationId xmlns:a16="http://schemas.microsoft.com/office/drawing/2014/main" id="{A96818F8-E353-4243-B001-D7E60E9D23A7}"/>
              </a:ext>
            </a:extLst>
          </p:cNvPr>
          <p:cNvSpPr/>
          <p:nvPr/>
        </p:nvSpPr>
        <p:spPr>
          <a:xfrm>
            <a:off x="6809761" y="2779311"/>
            <a:ext cx="5080" cy="4445"/>
          </a:xfrm>
          <a:custGeom>
            <a:avLst/>
            <a:gdLst/>
            <a:ahLst/>
            <a:cxnLst/>
            <a:rect l="l" t="t" r="r" b="b"/>
            <a:pathLst>
              <a:path w="5079" h="4445">
                <a:moveTo>
                  <a:pt x="4572" y="2031"/>
                </a:moveTo>
                <a:lnTo>
                  <a:pt x="2286" y="2031"/>
                </a:lnTo>
                <a:lnTo>
                  <a:pt x="4572" y="4063"/>
                </a:lnTo>
                <a:lnTo>
                  <a:pt x="4572" y="2031"/>
                </a:lnTo>
                <a:close/>
              </a:path>
              <a:path w="5079" h="4445">
                <a:moveTo>
                  <a:pt x="2286" y="0"/>
                </a:moveTo>
                <a:lnTo>
                  <a:pt x="0" y="0"/>
                </a:lnTo>
                <a:lnTo>
                  <a:pt x="0" y="2031"/>
                </a:lnTo>
                <a:lnTo>
                  <a:pt x="2286" y="2031"/>
                </a:lnTo>
                <a:lnTo>
                  <a:pt x="2286" y="0"/>
                </a:lnTo>
                <a:close/>
              </a:path>
            </a:pathLst>
          </a:custGeom>
          <a:solidFill>
            <a:srgbClr val="BEE7FA"/>
          </a:solidFill>
        </p:spPr>
        <p:txBody>
          <a:bodyPr wrap="square" lIns="0" tIns="0" rIns="0" bIns="0" rtlCol="0"/>
          <a:lstStyle/>
          <a:p>
            <a:endParaRPr>
              <a:solidFill>
                <a:schemeClr val="tx1"/>
              </a:solidFill>
            </a:endParaRPr>
          </a:p>
        </p:txBody>
      </p:sp>
      <p:sp>
        <p:nvSpPr>
          <p:cNvPr id="87" name="object 86">
            <a:extLst>
              <a:ext uri="{FF2B5EF4-FFF2-40B4-BE49-F238E27FC236}">
                <a16:creationId xmlns:a16="http://schemas.microsoft.com/office/drawing/2014/main" id="{B23AC08B-4C20-4695-B1DE-5532BA0BE5B5}"/>
              </a:ext>
            </a:extLst>
          </p:cNvPr>
          <p:cNvSpPr/>
          <p:nvPr/>
        </p:nvSpPr>
        <p:spPr>
          <a:xfrm>
            <a:off x="6814333" y="2785407"/>
            <a:ext cx="10795" cy="36830"/>
          </a:xfrm>
          <a:custGeom>
            <a:avLst/>
            <a:gdLst/>
            <a:ahLst/>
            <a:cxnLst/>
            <a:rect l="l" t="t" r="r" b="b"/>
            <a:pathLst>
              <a:path w="10795" h="36829">
                <a:moveTo>
                  <a:pt x="0" y="0"/>
                </a:moveTo>
                <a:lnTo>
                  <a:pt x="0" y="10160"/>
                </a:lnTo>
                <a:lnTo>
                  <a:pt x="2159" y="18288"/>
                </a:lnTo>
                <a:lnTo>
                  <a:pt x="4318" y="22352"/>
                </a:lnTo>
                <a:lnTo>
                  <a:pt x="4318" y="26416"/>
                </a:lnTo>
                <a:lnTo>
                  <a:pt x="8509" y="36576"/>
                </a:lnTo>
                <a:lnTo>
                  <a:pt x="10668" y="32512"/>
                </a:lnTo>
                <a:lnTo>
                  <a:pt x="6350" y="20320"/>
                </a:lnTo>
                <a:lnTo>
                  <a:pt x="0" y="0"/>
                </a:lnTo>
                <a:close/>
              </a:path>
            </a:pathLst>
          </a:custGeom>
          <a:solidFill>
            <a:srgbClr val="BEE7FA"/>
          </a:solidFill>
        </p:spPr>
        <p:txBody>
          <a:bodyPr wrap="square" lIns="0" tIns="0" rIns="0" bIns="0" rtlCol="0"/>
          <a:lstStyle/>
          <a:p>
            <a:endParaRPr>
              <a:solidFill>
                <a:schemeClr val="tx1"/>
              </a:solidFill>
            </a:endParaRPr>
          </a:p>
        </p:txBody>
      </p:sp>
      <p:sp>
        <p:nvSpPr>
          <p:cNvPr id="88" name="object 87">
            <a:extLst>
              <a:ext uri="{FF2B5EF4-FFF2-40B4-BE49-F238E27FC236}">
                <a16:creationId xmlns:a16="http://schemas.microsoft.com/office/drawing/2014/main" id="{2E5D642A-BD19-4423-BFB6-FF0C93E8BE3D}"/>
              </a:ext>
            </a:extLst>
          </p:cNvPr>
          <p:cNvSpPr/>
          <p:nvPr/>
        </p:nvSpPr>
        <p:spPr>
          <a:xfrm>
            <a:off x="6820430" y="2812840"/>
            <a:ext cx="6350" cy="9525"/>
          </a:xfrm>
          <a:custGeom>
            <a:avLst/>
            <a:gdLst/>
            <a:ahLst/>
            <a:cxnLst/>
            <a:rect l="l" t="t" r="r" b="b"/>
            <a:pathLst>
              <a:path w="6350" h="9525">
                <a:moveTo>
                  <a:pt x="4064" y="0"/>
                </a:moveTo>
                <a:lnTo>
                  <a:pt x="0" y="5461"/>
                </a:lnTo>
                <a:lnTo>
                  <a:pt x="2031" y="7366"/>
                </a:lnTo>
                <a:lnTo>
                  <a:pt x="2031" y="9143"/>
                </a:lnTo>
                <a:lnTo>
                  <a:pt x="6096" y="3682"/>
                </a:lnTo>
                <a:lnTo>
                  <a:pt x="4064" y="0"/>
                </a:lnTo>
                <a:close/>
              </a:path>
            </a:pathLst>
          </a:custGeom>
          <a:solidFill>
            <a:srgbClr val="66BBEA"/>
          </a:solidFill>
        </p:spPr>
        <p:txBody>
          <a:bodyPr wrap="square" lIns="0" tIns="0" rIns="0" bIns="0" rtlCol="0"/>
          <a:lstStyle/>
          <a:p>
            <a:endParaRPr>
              <a:solidFill>
                <a:schemeClr val="tx1"/>
              </a:solidFill>
            </a:endParaRPr>
          </a:p>
        </p:txBody>
      </p:sp>
      <p:sp>
        <p:nvSpPr>
          <p:cNvPr id="89" name="object 88">
            <a:extLst>
              <a:ext uri="{FF2B5EF4-FFF2-40B4-BE49-F238E27FC236}">
                <a16:creationId xmlns:a16="http://schemas.microsoft.com/office/drawing/2014/main" id="{44AAC439-BEA8-4756-A28A-FA46A76C0E57}"/>
              </a:ext>
            </a:extLst>
          </p:cNvPr>
          <p:cNvSpPr/>
          <p:nvPr/>
        </p:nvSpPr>
        <p:spPr>
          <a:xfrm>
            <a:off x="6820430" y="2809792"/>
            <a:ext cx="31115" cy="78105"/>
          </a:xfrm>
          <a:custGeom>
            <a:avLst/>
            <a:gdLst/>
            <a:ahLst/>
            <a:cxnLst/>
            <a:rect l="l" t="t" r="r" b="b"/>
            <a:pathLst>
              <a:path w="31115" h="78104">
                <a:moveTo>
                  <a:pt x="6603" y="0"/>
                </a:moveTo>
                <a:lnTo>
                  <a:pt x="6603" y="2159"/>
                </a:lnTo>
                <a:lnTo>
                  <a:pt x="2159" y="10541"/>
                </a:lnTo>
                <a:lnTo>
                  <a:pt x="2159" y="12573"/>
                </a:lnTo>
                <a:lnTo>
                  <a:pt x="0" y="14732"/>
                </a:lnTo>
                <a:lnTo>
                  <a:pt x="0" y="16764"/>
                </a:lnTo>
                <a:lnTo>
                  <a:pt x="2159" y="18923"/>
                </a:lnTo>
                <a:lnTo>
                  <a:pt x="4318" y="20955"/>
                </a:lnTo>
                <a:lnTo>
                  <a:pt x="4318" y="23114"/>
                </a:lnTo>
                <a:lnTo>
                  <a:pt x="6603" y="25146"/>
                </a:lnTo>
                <a:lnTo>
                  <a:pt x="6603" y="29464"/>
                </a:lnTo>
                <a:lnTo>
                  <a:pt x="8763" y="33655"/>
                </a:lnTo>
                <a:lnTo>
                  <a:pt x="6603" y="35687"/>
                </a:lnTo>
                <a:lnTo>
                  <a:pt x="6603" y="37846"/>
                </a:lnTo>
                <a:lnTo>
                  <a:pt x="4318" y="46228"/>
                </a:lnTo>
                <a:lnTo>
                  <a:pt x="4318" y="75565"/>
                </a:lnTo>
                <a:lnTo>
                  <a:pt x="6603" y="77724"/>
                </a:lnTo>
                <a:lnTo>
                  <a:pt x="12801" y="64744"/>
                </a:lnTo>
                <a:lnTo>
                  <a:pt x="21891" y="49609"/>
                </a:lnTo>
                <a:lnTo>
                  <a:pt x="29338" y="34879"/>
                </a:lnTo>
                <a:lnTo>
                  <a:pt x="30606" y="23114"/>
                </a:lnTo>
                <a:lnTo>
                  <a:pt x="30606" y="18923"/>
                </a:lnTo>
                <a:lnTo>
                  <a:pt x="28448" y="16764"/>
                </a:lnTo>
                <a:lnTo>
                  <a:pt x="19685" y="16764"/>
                </a:lnTo>
                <a:lnTo>
                  <a:pt x="17525" y="14732"/>
                </a:lnTo>
                <a:lnTo>
                  <a:pt x="15367" y="12573"/>
                </a:lnTo>
                <a:lnTo>
                  <a:pt x="10922" y="6350"/>
                </a:lnTo>
                <a:lnTo>
                  <a:pt x="8763" y="4191"/>
                </a:lnTo>
                <a:lnTo>
                  <a:pt x="8763" y="2159"/>
                </a:lnTo>
                <a:lnTo>
                  <a:pt x="6603" y="0"/>
                </a:lnTo>
                <a:close/>
              </a:path>
            </a:pathLst>
          </a:custGeom>
          <a:solidFill>
            <a:srgbClr val="BEE7FA"/>
          </a:solidFill>
        </p:spPr>
        <p:txBody>
          <a:bodyPr wrap="square" lIns="0" tIns="0" rIns="0" bIns="0" rtlCol="0"/>
          <a:lstStyle/>
          <a:p>
            <a:endParaRPr>
              <a:solidFill>
                <a:schemeClr val="tx1"/>
              </a:solidFill>
            </a:endParaRPr>
          </a:p>
        </p:txBody>
      </p:sp>
      <p:sp>
        <p:nvSpPr>
          <p:cNvPr id="90" name="object 89">
            <a:extLst>
              <a:ext uri="{FF2B5EF4-FFF2-40B4-BE49-F238E27FC236}">
                <a16:creationId xmlns:a16="http://schemas.microsoft.com/office/drawing/2014/main" id="{2046F1EF-666A-44C6-BA46-23AB8662C8D5}"/>
              </a:ext>
            </a:extLst>
          </p:cNvPr>
          <p:cNvSpPr/>
          <p:nvPr/>
        </p:nvSpPr>
        <p:spPr>
          <a:xfrm>
            <a:off x="6846337" y="2828080"/>
            <a:ext cx="25400" cy="56515"/>
          </a:xfrm>
          <a:custGeom>
            <a:avLst/>
            <a:gdLst/>
            <a:ahLst/>
            <a:cxnLst/>
            <a:rect l="l" t="t" r="r" b="b"/>
            <a:pathLst>
              <a:path w="25400" h="56514">
                <a:moveTo>
                  <a:pt x="4572" y="0"/>
                </a:moveTo>
                <a:lnTo>
                  <a:pt x="2286" y="0"/>
                </a:lnTo>
                <a:lnTo>
                  <a:pt x="0" y="6477"/>
                </a:lnTo>
                <a:lnTo>
                  <a:pt x="0" y="10795"/>
                </a:lnTo>
                <a:lnTo>
                  <a:pt x="2286" y="23876"/>
                </a:lnTo>
                <a:lnTo>
                  <a:pt x="2286" y="28194"/>
                </a:lnTo>
                <a:lnTo>
                  <a:pt x="4572" y="32512"/>
                </a:lnTo>
                <a:lnTo>
                  <a:pt x="11430" y="36830"/>
                </a:lnTo>
                <a:lnTo>
                  <a:pt x="11430" y="47752"/>
                </a:lnTo>
                <a:lnTo>
                  <a:pt x="13716" y="49911"/>
                </a:lnTo>
                <a:lnTo>
                  <a:pt x="16002" y="56388"/>
                </a:lnTo>
                <a:lnTo>
                  <a:pt x="22860" y="56388"/>
                </a:lnTo>
                <a:lnTo>
                  <a:pt x="25146" y="47752"/>
                </a:lnTo>
                <a:lnTo>
                  <a:pt x="25051" y="36830"/>
                </a:lnTo>
                <a:lnTo>
                  <a:pt x="25003" y="34635"/>
                </a:lnTo>
                <a:lnTo>
                  <a:pt x="22288" y="26289"/>
                </a:lnTo>
                <a:lnTo>
                  <a:pt x="18716" y="18323"/>
                </a:lnTo>
                <a:lnTo>
                  <a:pt x="16002" y="12954"/>
                </a:lnTo>
                <a:lnTo>
                  <a:pt x="16002" y="10795"/>
                </a:lnTo>
                <a:lnTo>
                  <a:pt x="11430" y="4318"/>
                </a:lnTo>
                <a:lnTo>
                  <a:pt x="9144" y="2159"/>
                </a:lnTo>
                <a:lnTo>
                  <a:pt x="6858" y="2159"/>
                </a:lnTo>
                <a:lnTo>
                  <a:pt x="4572" y="0"/>
                </a:lnTo>
                <a:close/>
              </a:path>
            </a:pathLst>
          </a:custGeom>
          <a:solidFill>
            <a:srgbClr val="66BBEA"/>
          </a:solidFill>
        </p:spPr>
        <p:txBody>
          <a:bodyPr wrap="square" lIns="0" tIns="0" rIns="0" bIns="0" rtlCol="0"/>
          <a:lstStyle/>
          <a:p>
            <a:endParaRPr>
              <a:solidFill>
                <a:schemeClr val="tx1"/>
              </a:solidFill>
            </a:endParaRPr>
          </a:p>
        </p:txBody>
      </p:sp>
      <p:sp>
        <p:nvSpPr>
          <p:cNvPr id="91" name="object 90">
            <a:extLst>
              <a:ext uri="{FF2B5EF4-FFF2-40B4-BE49-F238E27FC236}">
                <a16:creationId xmlns:a16="http://schemas.microsoft.com/office/drawing/2014/main" id="{E2E8C538-6872-4334-9B6A-DED38494A838}"/>
              </a:ext>
            </a:extLst>
          </p:cNvPr>
          <p:cNvSpPr/>
          <p:nvPr/>
        </p:nvSpPr>
        <p:spPr>
          <a:xfrm>
            <a:off x="6826526" y="2902755"/>
            <a:ext cx="22860" cy="55244"/>
          </a:xfrm>
          <a:custGeom>
            <a:avLst/>
            <a:gdLst/>
            <a:ahLst/>
            <a:cxnLst/>
            <a:rect l="l" t="t" r="r" b="b"/>
            <a:pathLst>
              <a:path w="22859" h="55245">
                <a:moveTo>
                  <a:pt x="22859" y="0"/>
                </a:moveTo>
                <a:lnTo>
                  <a:pt x="9144" y="6096"/>
                </a:lnTo>
                <a:lnTo>
                  <a:pt x="6857" y="10160"/>
                </a:lnTo>
                <a:lnTo>
                  <a:pt x="2285" y="12192"/>
                </a:lnTo>
                <a:lnTo>
                  <a:pt x="2285" y="14224"/>
                </a:lnTo>
                <a:lnTo>
                  <a:pt x="0" y="42672"/>
                </a:lnTo>
                <a:lnTo>
                  <a:pt x="22859" y="54864"/>
                </a:lnTo>
                <a:lnTo>
                  <a:pt x="22859" y="0"/>
                </a:lnTo>
                <a:close/>
              </a:path>
            </a:pathLst>
          </a:custGeom>
          <a:solidFill>
            <a:srgbClr val="BEE7FA"/>
          </a:solidFill>
        </p:spPr>
        <p:txBody>
          <a:bodyPr wrap="square" lIns="0" tIns="0" rIns="0" bIns="0" rtlCol="0"/>
          <a:lstStyle/>
          <a:p>
            <a:endParaRPr>
              <a:solidFill>
                <a:schemeClr val="tx1"/>
              </a:solidFill>
            </a:endParaRPr>
          </a:p>
        </p:txBody>
      </p:sp>
      <p:sp>
        <p:nvSpPr>
          <p:cNvPr id="92" name="object 91">
            <a:extLst>
              <a:ext uri="{FF2B5EF4-FFF2-40B4-BE49-F238E27FC236}">
                <a16:creationId xmlns:a16="http://schemas.microsoft.com/office/drawing/2014/main" id="{AFB74D57-3EFB-4B99-8623-5A4FF080AA04}"/>
              </a:ext>
            </a:extLst>
          </p:cNvPr>
          <p:cNvSpPr/>
          <p:nvPr/>
        </p:nvSpPr>
        <p:spPr>
          <a:xfrm>
            <a:off x="6849385" y="2902755"/>
            <a:ext cx="20320" cy="55244"/>
          </a:xfrm>
          <a:custGeom>
            <a:avLst/>
            <a:gdLst/>
            <a:ahLst/>
            <a:cxnLst/>
            <a:rect l="l" t="t" r="r" b="b"/>
            <a:pathLst>
              <a:path w="20320" h="55245">
                <a:moveTo>
                  <a:pt x="0" y="0"/>
                </a:moveTo>
                <a:lnTo>
                  <a:pt x="0" y="54864"/>
                </a:lnTo>
                <a:lnTo>
                  <a:pt x="19812" y="42672"/>
                </a:lnTo>
                <a:lnTo>
                  <a:pt x="17653" y="10160"/>
                </a:lnTo>
                <a:lnTo>
                  <a:pt x="0" y="0"/>
                </a:lnTo>
                <a:close/>
              </a:path>
            </a:pathLst>
          </a:custGeom>
          <a:solidFill>
            <a:srgbClr val="66BBEA"/>
          </a:solidFill>
        </p:spPr>
        <p:txBody>
          <a:bodyPr wrap="square" lIns="0" tIns="0" rIns="0" bIns="0" rtlCol="0"/>
          <a:lstStyle/>
          <a:p>
            <a:endParaRPr>
              <a:solidFill>
                <a:schemeClr val="tx1"/>
              </a:solidFill>
            </a:endParaRPr>
          </a:p>
        </p:txBody>
      </p:sp>
      <p:sp>
        <p:nvSpPr>
          <p:cNvPr id="93" name="object 92">
            <a:extLst>
              <a:ext uri="{FF2B5EF4-FFF2-40B4-BE49-F238E27FC236}">
                <a16:creationId xmlns:a16="http://schemas.microsoft.com/office/drawing/2014/main" id="{F0BDDB03-243F-4DAF-A95C-AFD87545E905}"/>
              </a:ext>
            </a:extLst>
          </p:cNvPr>
          <p:cNvSpPr/>
          <p:nvPr/>
        </p:nvSpPr>
        <p:spPr>
          <a:xfrm>
            <a:off x="6834145" y="2904280"/>
            <a:ext cx="10795" cy="52069"/>
          </a:xfrm>
          <a:custGeom>
            <a:avLst/>
            <a:gdLst/>
            <a:ahLst/>
            <a:cxnLst/>
            <a:rect l="l" t="t" r="r" b="b"/>
            <a:pathLst>
              <a:path w="10795" h="52070">
                <a:moveTo>
                  <a:pt x="4318" y="4191"/>
                </a:moveTo>
                <a:lnTo>
                  <a:pt x="2158" y="4191"/>
                </a:lnTo>
                <a:lnTo>
                  <a:pt x="2158" y="6223"/>
                </a:lnTo>
                <a:lnTo>
                  <a:pt x="0" y="45593"/>
                </a:lnTo>
                <a:lnTo>
                  <a:pt x="4318" y="47625"/>
                </a:lnTo>
                <a:lnTo>
                  <a:pt x="4318" y="4191"/>
                </a:lnTo>
                <a:close/>
              </a:path>
              <a:path w="10795" h="52070">
                <a:moveTo>
                  <a:pt x="10668" y="0"/>
                </a:moveTo>
                <a:lnTo>
                  <a:pt x="8508" y="0"/>
                </a:lnTo>
                <a:lnTo>
                  <a:pt x="8508" y="49784"/>
                </a:lnTo>
                <a:lnTo>
                  <a:pt x="10668" y="51816"/>
                </a:lnTo>
                <a:lnTo>
                  <a:pt x="10668" y="0"/>
                </a:lnTo>
                <a:close/>
              </a:path>
            </a:pathLst>
          </a:custGeom>
          <a:solidFill>
            <a:srgbClr val="66BBEA"/>
          </a:solidFill>
        </p:spPr>
        <p:txBody>
          <a:bodyPr wrap="square" lIns="0" tIns="0" rIns="0" bIns="0" rtlCol="0"/>
          <a:lstStyle/>
          <a:p>
            <a:endParaRPr>
              <a:solidFill>
                <a:schemeClr val="tx1"/>
              </a:solidFill>
            </a:endParaRPr>
          </a:p>
        </p:txBody>
      </p:sp>
      <p:sp>
        <p:nvSpPr>
          <p:cNvPr id="94" name="object 93">
            <a:extLst>
              <a:ext uri="{FF2B5EF4-FFF2-40B4-BE49-F238E27FC236}">
                <a16:creationId xmlns:a16="http://schemas.microsoft.com/office/drawing/2014/main" id="{657D429A-E11F-45BF-B761-2F9E9660C895}"/>
              </a:ext>
            </a:extLst>
          </p:cNvPr>
          <p:cNvSpPr/>
          <p:nvPr/>
        </p:nvSpPr>
        <p:spPr>
          <a:xfrm>
            <a:off x="6843290" y="2837223"/>
            <a:ext cx="26034" cy="102235"/>
          </a:xfrm>
          <a:custGeom>
            <a:avLst/>
            <a:gdLst/>
            <a:ahLst/>
            <a:cxnLst/>
            <a:rect l="l" t="t" r="r" b="b"/>
            <a:pathLst>
              <a:path w="26034" h="102235">
                <a:moveTo>
                  <a:pt x="4317" y="0"/>
                </a:moveTo>
                <a:lnTo>
                  <a:pt x="0" y="21716"/>
                </a:lnTo>
                <a:lnTo>
                  <a:pt x="0" y="73278"/>
                </a:lnTo>
                <a:lnTo>
                  <a:pt x="25907" y="102107"/>
                </a:lnTo>
                <a:lnTo>
                  <a:pt x="21589" y="44322"/>
                </a:lnTo>
                <a:lnTo>
                  <a:pt x="4317" y="0"/>
                </a:lnTo>
                <a:close/>
              </a:path>
            </a:pathLst>
          </a:custGeom>
          <a:solidFill>
            <a:srgbClr val="BEE7FA"/>
          </a:solidFill>
        </p:spPr>
        <p:txBody>
          <a:bodyPr wrap="square" lIns="0" tIns="0" rIns="0" bIns="0" rtlCol="0"/>
          <a:lstStyle/>
          <a:p>
            <a:endParaRPr>
              <a:solidFill>
                <a:schemeClr val="tx1"/>
              </a:solidFill>
            </a:endParaRPr>
          </a:p>
        </p:txBody>
      </p:sp>
      <p:sp>
        <p:nvSpPr>
          <p:cNvPr id="95" name="object 94">
            <a:extLst>
              <a:ext uri="{FF2B5EF4-FFF2-40B4-BE49-F238E27FC236}">
                <a16:creationId xmlns:a16="http://schemas.microsoft.com/office/drawing/2014/main" id="{357CC1FE-BB6F-47A3-9C03-339B2A716EF7}"/>
              </a:ext>
            </a:extLst>
          </p:cNvPr>
          <p:cNvSpPr/>
          <p:nvPr/>
        </p:nvSpPr>
        <p:spPr>
          <a:xfrm>
            <a:off x="6846337" y="2837223"/>
            <a:ext cx="22860" cy="102235"/>
          </a:xfrm>
          <a:custGeom>
            <a:avLst/>
            <a:gdLst/>
            <a:ahLst/>
            <a:cxnLst/>
            <a:rect l="l" t="t" r="r" b="b"/>
            <a:pathLst>
              <a:path w="22859" h="102235">
                <a:moveTo>
                  <a:pt x="2286" y="0"/>
                </a:moveTo>
                <a:lnTo>
                  <a:pt x="0" y="0"/>
                </a:lnTo>
                <a:lnTo>
                  <a:pt x="11430" y="89788"/>
                </a:lnTo>
                <a:lnTo>
                  <a:pt x="22860" y="102107"/>
                </a:lnTo>
                <a:lnTo>
                  <a:pt x="18288" y="44322"/>
                </a:lnTo>
                <a:lnTo>
                  <a:pt x="2286" y="0"/>
                </a:lnTo>
                <a:close/>
              </a:path>
            </a:pathLst>
          </a:custGeom>
          <a:solidFill>
            <a:srgbClr val="66BBEA"/>
          </a:solidFill>
        </p:spPr>
        <p:txBody>
          <a:bodyPr wrap="square" lIns="0" tIns="0" rIns="0" bIns="0" rtlCol="0"/>
          <a:lstStyle/>
          <a:p>
            <a:endParaRPr>
              <a:solidFill>
                <a:schemeClr val="tx1"/>
              </a:solidFill>
            </a:endParaRPr>
          </a:p>
        </p:txBody>
      </p:sp>
      <p:sp>
        <p:nvSpPr>
          <p:cNvPr id="96" name="object 95">
            <a:extLst>
              <a:ext uri="{FF2B5EF4-FFF2-40B4-BE49-F238E27FC236}">
                <a16:creationId xmlns:a16="http://schemas.microsoft.com/office/drawing/2014/main" id="{A5BB089C-9641-42B8-8480-A50B14F40778}"/>
              </a:ext>
            </a:extLst>
          </p:cNvPr>
          <p:cNvSpPr/>
          <p:nvPr/>
        </p:nvSpPr>
        <p:spPr>
          <a:xfrm>
            <a:off x="6826526" y="2858560"/>
            <a:ext cx="17145" cy="74930"/>
          </a:xfrm>
          <a:custGeom>
            <a:avLst/>
            <a:gdLst/>
            <a:ahLst/>
            <a:cxnLst/>
            <a:rect l="l" t="t" r="r" b="b"/>
            <a:pathLst>
              <a:path w="17145" h="74929">
                <a:moveTo>
                  <a:pt x="16001" y="0"/>
                </a:moveTo>
                <a:lnTo>
                  <a:pt x="2285" y="37338"/>
                </a:lnTo>
                <a:lnTo>
                  <a:pt x="0" y="74676"/>
                </a:lnTo>
                <a:lnTo>
                  <a:pt x="11429" y="70485"/>
                </a:lnTo>
                <a:lnTo>
                  <a:pt x="13716" y="68453"/>
                </a:lnTo>
                <a:lnTo>
                  <a:pt x="13716" y="66421"/>
                </a:lnTo>
                <a:lnTo>
                  <a:pt x="11429" y="62230"/>
                </a:lnTo>
                <a:lnTo>
                  <a:pt x="11429" y="60198"/>
                </a:lnTo>
                <a:lnTo>
                  <a:pt x="9144" y="58039"/>
                </a:lnTo>
                <a:lnTo>
                  <a:pt x="16001" y="53975"/>
                </a:lnTo>
                <a:lnTo>
                  <a:pt x="16001" y="51816"/>
                </a:lnTo>
                <a:lnTo>
                  <a:pt x="16966" y="41094"/>
                </a:lnTo>
                <a:lnTo>
                  <a:pt x="16859" y="23574"/>
                </a:lnTo>
                <a:lnTo>
                  <a:pt x="16323" y="7221"/>
                </a:lnTo>
                <a:lnTo>
                  <a:pt x="16001" y="0"/>
                </a:lnTo>
                <a:close/>
              </a:path>
            </a:pathLst>
          </a:custGeom>
          <a:solidFill>
            <a:srgbClr val="BEE7FA"/>
          </a:solidFill>
        </p:spPr>
        <p:txBody>
          <a:bodyPr wrap="square" lIns="0" tIns="0" rIns="0" bIns="0" rtlCol="0"/>
          <a:lstStyle/>
          <a:p>
            <a:endParaRPr>
              <a:solidFill>
                <a:schemeClr val="tx1"/>
              </a:solidFill>
            </a:endParaRPr>
          </a:p>
        </p:txBody>
      </p:sp>
      <p:sp>
        <p:nvSpPr>
          <p:cNvPr id="97" name="object 96">
            <a:extLst>
              <a:ext uri="{FF2B5EF4-FFF2-40B4-BE49-F238E27FC236}">
                <a16:creationId xmlns:a16="http://schemas.microsoft.com/office/drawing/2014/main" id="{91469AF3-ED09-4E85-B6EC-B3290D76476C}"/>
              </a:ext>
            </a:extLst>
          </p:cNvPr>
          <p:cNvSpPr/>
          <p:nvPr/>
        </p:nvSpPr>
        <p:spPr>
          <a:xfrm>
            <a:off x="6860054" y="2863131"/>
            <a:ext cx="10795" cy="6350"/>
          </a:xfrm>
          <a:custGeom>
            <a:avLst/>
            <a:gdLst/>
            <a:ahLst/>
            <a:cxnLst/>
            <a:rect l="l" t="t" r="r" b="b"/>
            <a:pathLst>
              <a:path w="10795" h="6350">
                <a:moveTo>
                  <a:pt x="4318" y="4064"/>
                </a:moveTo>
                <a:lnTo>
                  <a:pt x="0" y="4064"/>
                </a:lnTo>
                <a:lnTo>
                  <a:pt x="0" y="6096"/>
                </a:lnTo>
                <a:lnTo>
                  <a:pt x="4318" y="6096"/>
                </a:lnTo>
                <a:lnTo>
                  <a:pt x="4318" y="4064"/>
                </a:lnTo>
                <a:close/>
              </a:path>
              <a:path w="10795" h="6350">
                <a:moveTo>
                  <a:pt x="10668" y="0"/>
                </a:moveTo>
                <a:lnTo>
                  <a:pt x="2158" y="0"/>
                </a:lnTo>
                <a:lnTo>
                  <a:pt x="2158" y="4064"/>
                </a:lnTo>
                <a:lnTo>
                  <a:pt x="6350" y="4064"/>
                </a:lnTo>
                <a:lnTo>
                  <a:pt x="10668" y="0"/>
                </a:lnTo>
                <a:close/>
              </a:path>
            </a:pathLst>
          </a:custGeom>
          <a:solidFill>
            <a:srgbClr val="66BBEA"/>
          </a:solidFill>
        </p:spPr>
        <p:txBody>
          <a:bodyPr wrap="square" lIns="0" tIns="0" rIns="0" bIns="0" rtlCol="0"/>
          <a:lstStyle/>
          <a:p>
            <a:endParaRPr>
              <a:solidFill>
                <a:schemeClr val="tx1"/>
              </a:solidFill>
            </a:endParaRPr>
          </a:p>
        </p:txBody>
      </p:sp>
      <p:sp>
        <p:nvSpPr>
          <p:cNvPr id="98" name="object 97">
            <a:extLst>
              <a:ext uri="{FF2B5EF4-FFF2-40B4-BE49-F238E27FC236}">
                <a16:creationId xmlns:a16="http://schemas.microsoft.com/office/drawing/2014/main" id="{543F688C-0D17-4D9C-8373-CDC1776BD458}"/>
              </a:ext>
            </a:extLst>
          </p:cNvPr>
          <p:cNvSpPr/>
          <p:nvPr/>
        </p:nvSpPr>
        <p:spPr>
          <a:xfrm>
            <a:off x="6843290" y="2837223"/>
            <a:ext cx="7620" cy="83820"/>
          </a:xfrm>
          <a:custGeom>
            <a:avLst/>
            <a:gdLst/>
            <a:ahLst/>
            <a:cxnLst/>
            <a:rect l="l" t="t" r="r" b="b"/>
            <a:pathLst>
              <a:path w="7620" h="83820">
                <a:moveTo>
                  <a:pt x="3809" y="0"/>
                </a:moveTo>
                <a:lnTo>
                  <a:pt x="3809" y="77596"/>
                </a:lnTo>
                <a:lnTo>
                  <a:pt x="7619" y="83819"/>
                </a:lnTo>
                <a:lnTo>
                  <a:pt x="3809" y="0"/>
                </a:lnTo>
                <a:close/>
              </a:path>
              <a:path w="7620" h="83820">
                <a:moveTo>
                  <a:pt x="1904" y="17652"/>
                </a:moveTo>
                <a:lnTo>
                  <a:pt x="0" y="21716"/>
                </a:lnTo>
                <a:lnTo>
                  <a:pt x="0" y="73532"/>
                </a:lnTo>
                <a:lnTo>
                  <a:pt x="3809" y="77596"/>
                </a:lnTo>
                <a:lnTo>
                  <a:pt x="1904" y="17652"/>
                </a:lnTo>
                <a:close/>
              </a:path>
            </a:pathLst>
          </a:custGeom>
          <a:solidFill>
            <a:srgbClr val="66BBEA"/>
          </a:solidFill>
        </p:spPr>
        <p:txBody>
          <a:bodyPr wrap="square" lIns="0" tIns="0" rIns="0" bIns="0" rtlCol="0"/>
          <a:lstStyle/>
          <a:p>
            <a:endParaRPr>
              <a:solidFill>
                <a:schemeClr val="tx1"/>
              </a:solidFill>
            </a:endParaRPr>
          </a:p>
        </p:txBody>
      </p:sp>
      <p:sp>
        <p:nvSpPr>
          <p:cNvPr id="99" name="object 98">
            <a:extLst>
              <a:ext uri="{FF2B5EF4-FFF2-40B4-BE49-F238E27FC236}">
                <a16:creationId xmlns:a16="http://schemas.microsoft.com/office/drawing/2014/main" id="{178C4703-4270-4058-BE69-6585F9F81A19}"/>
              </a:ext>
            </a:extLst>
          </p:cNvPr>
          <p:cNvSpPr/>
          <p:nvPr/>
        </p:nvSpPr>
        <p:spPr>
          <a:xfrm>
            <a:off x="6860054" y="2858560"/>
            <a:ext cx="9525" cy="22860"/>
          </a:xfrm>
          <a:custGeom>
            <a:avLst/>
            <a:gdLst/>
            <a:ahLst/>
            <a:cxnLst/>
            <a:rect l="l" t="t" r="r" b="b"/>
            <a:pathLst>
              <a:path w="9525" h="22860">
                <a:moveTo>
                  <a:pt x="2286" y="0"/>
                </a:moveTo>
                <a:lnTo>
                  <a:pt x="0" y="10414"/>
                </a:lnTo>
                <a:lnTo>
                  <a:pt x="2286" y="20828"/>
                </a:lnTo>
                <a:lnTo>
                  <a:pt x="4572" y="20828"/>
                </a:lnTo>
                <a:lnTo>
                  <a:pt x="4572" y="22860"/>
                </a:lnTo>
                <a:lnTo>
                  <a:pt x="6857" y="20828"/>
                </a:lnTo>
                <a:lnTo>
                  <a:pt x="9144" y="14605"/>
                </a:lnTo>
                <a:lnTo>
                  <a:pt x="9144" y="2032"/>
                </a:lnTo>
                <a:lnTo>
                  <a:pt x="2286" y="0"/>
                </a:lnTo>
                <a:close/>
              </a:path>
            </a:pathLst>
          </a:custGeom>
          <a:solidFill>
            <a:srgbClr val="4BAFE2"/>
          </a:solidFill>
        </p:spPr>
        <p:txBody>
          <a:bodyPr wrap="square" lIns="0" tIns="0" rIns="0" bIns="0" rtlCol="0"/>
          <a:lstStyle/>
          <a:p>
            <a:endParaRPr>
              <a:solidFill>
                <a:schemeClr val="tx1"/>
              </a:solidFill>
            </a:endParaRPr>
          </a:p>
        </p:txBody>
      </p:sp>
      <p:sp>
        <p:nvSpPr>
          <p:cNvPr id="100" name="object 99">
            <a:extLst>
              <a:ext uri="{FF2B5EF4-FFF2-40B4-BE49-F238E27FC236}">
                <a16:creationId xmlns:a16="http://schemas.microsoft.com/office/drawing/2014/main" id="{1641A10F-571A-417E-8002-2FDA83AAA320}"/>
              </a:ext>
            </a:extLst>
          </p:cNvPr>
          <p:cNvSpPr/>
          <p:nvPr/>
        </p:nvSpPr>
        <p:spPr>
          <a:xfrm>
            <a:off x="6853957" y="2849416"/>
            <a:ext cx="10795" cy="30480"/>
          </a:xfrm>
          <a:custGeom>
            <a:avLst/>
            <a:gdLst/>
            <a:ahLst/>
            <a:cxnLst/>
            <a:rect l="l" t="t" r="r" b="b"/>
            <a:pathLst>
              <a:path w="10795" h="30479">
                <a:moveTo>
                  <a:pt x="10668" y="0"/>
                </a:moveTo>
                <a:lnTo>
                  <a:pt x="8509" y="0"/>
                </a:lnTo>
                <a:lnTo>
                  <a:pt x="0" y="28321"/>
                </a:lnTo>
                <a:lnTo>
                  <a:pt x="2159" y="30480"/>
                </a:lnTo>
                <a:lnTo>
                  <a:pt x="10668" y="0"/>
                </a:lnTo>
                <a:close/>
              </a:path>
            </a:pathLst>
          </a:custGeom>
          <a:solidFill>
            <a:srgbClr val="BEE7FA"/>
          </a:solidFill>
        </p:spPr>
        <p:txBody>
          <a:bodyPr wrap="square" lIns="0" tIns="0" rIns="0" bIns="0" rtlCol="0"/>
          <a:lstStyle/>
          <a:p>
            <a:endParaRPr>
              <a:solidFill>
                <a:schemeClr val="tx1"/>
              </a:solidFill>
            </a:endParaRPr>
          </a:p>
        </p:txBody>
      </p:sp>
      <p:sp>
        <p:nvSpPr>
          <p:cNvPr id="101" name="object 100">
            <a:extLst>
              <a:ext uri="{FF2B5EF4-FFF2-40B4-BE49-F238E27FC236}">
                <a16:creationId xmlns:a16="http://schemas.microsoft.com/office/drawing/2014/main" id="{FF514239-C552-4EAF-A3EB-6ECC00642CBD}"/>
              </a:ext>
            </a:extLst>
          </p:cNvPr>
          <p:cNvSpPr/>
          <p:nvPr/>
        </p:nvSpPr>
        <p:spPr>
          <a:xfrm>
            <a:off x="6858530" y="2858560"/>
            <a:ext cx="10795" cy="9525"/>
          </a:xfrm>
          <a:custGeom>
            <a:avLst/>
            <a:gdLst/>
            <a:ahLst/>
            <a:cxnLst/>
            <a:rect l="l" t="t" r="r" b="b"/>
            <a:pathLst>
              <a:path w="10795" h="9525">
                <a:moveTo>
                  <a:pt x="4318" y="0"/>
                </a:moveTo>
                <a:lnTo>
                  <a:pt x="0" y="0"/>
                </a:lnTo>
                <a:lnTo>
                  <a:pt x="0" y="4572"/>
                </a:lnTo>
                <a:lnTo>
                  <a:pt x="2159" y="4572"/>
                </a:lnTo>
                <a:lnTo>
                  <a:pt x="2159" y="6858"/>
                </a:lnTo>
                <a:lnTo>
                  <a:pt x="6350" y="9144"/>
                </a:lnTo>
                <a:lnTo>
                  <a:pt x="8509" y="6858"/>
                </a:lnTo>
                <a:lnTo>
                  <a:pt x="10668" y="6858"/>
                </a:lnTo>
                <a:lnTo>
                  <a:pt x="10668" y="2286"/>
                </a:lnTo>
                <a:lnTo>
                  <a:pt x="4318" y="2286"/>
                </a:lnTo>
                <a:lnTo>
                  <a:pt x="4318" y="0"/>
                </a:lnTo>
                <a:close/>
              </a:path>
            </a:pathLst>
          </a:custGeom>
          <a:solidFill>
            <a:srgbClr val="DCF0FB"/>
          </a:solidFill>
        </p:spPr>
        <p:txBody>
          <a:bodyPr wrap="square" lIns="0" tIns="0" rIns="0" bIns="0" rtlCol="0"/>
          <a:lstStyle/>
          <a:p>
            <a:endParaRPr>
              <a:solidFill>
                <a:schemeClr val="tx1"/>
              </a:solidFill>
            </a:endParaRPr>
          </a:p>
        </p:txBody>
      </p:sp>
      <p:sp>
        <p:nvSpPr>
          <p:cNvPr id="102" name="object 101">
            <a:extLst>
              <a:ext uri="{FF2B5EF4-FFF2-40B4-BE49-F238E27FC236}">
                <a16:creationId xmlns:a16="http://schemas.microsoft.com/office/drawing/2014/main" id="{EE51F39D-FF06-4607-AC54-0D5B1C5FC760}"/>
              </a:ext>
            </a:extLst>
          </p:cNvPr>
          <p:cNvSpPr/>
          <p:nvPr/>
        </p:nvSpPr>
        <p:spPr>
          <a:xfrm>
            <a:off x="6855482" y="2863131"/>
            <a:ext cx="5080" cy="6350"/>
          </a:xfrm>
          <a:custGeom>
            <a:avLst/>
            <a:gdLst/>
            <a:ahLst/>
            <a:cxnLst/>
            <a:rect l="l" t="t" r="r" b="b"/>
            <a:pathLst>
              <a:path w="5079" h="6350">
                <a:moveTo>
                  <a:pt x="4572" y="0"/>
                </a:moveTo>
                <a:lnTo>
                  <a:pt x="2286" y="0"/>
                </a:lnTo>
                <a:lnTo>
                  <a:pt x="0" y="4064"/>
                </a:lnTo>
                <a:lnTo>
                  <a:pt x="2286" y="4064"/>
                </a:lnTo>
                <a:lnTo>
                  <a:pt x="2286" y="6096"/>
                </a:lnTo>
                <a:lnTo>
                  <a:pt x="4572" y="6096"/>
                </a:lnTo>
                <a:lnTo>
                  <a:pt x="4572" y="0"/>
                </a:lnTo>
                <a:close/>
              </a:path>
            </a:pathLst>
          </a:custGeom>
          <a:solidFill>
            <a:srgbClr val="66BBEA"/>
          </a:solidFill>
        </p:spPr>
        <p:txBody>
          <a:bodyPr wrap="square" lIns="0" tIns="0" rIns="0" bIns="0" rtlCol="0"/>
          <a:lstStyle/>
          <a:p>
            <a:endParaRPr>
              <a:solidFill>
                <a:schemeClr val="tx1"/>
              </a:solidFill>
            </a:endParaRPr>
          </a:p>
        </p:txBody>
      </p:sp>
      <p:sp>
        <p:nvSpPr>
          <p:cNvPr id="103" name="object 102">
            <a:extLst>
              <a:ext uri="{FF2B5EF4-FFF2-40B4-BE49-F238E27FC236}">
                <a16:creationId xmlns:a16="http://schemas.microsoft.com/office/drawing/2014/main" id="{49F8EE7E-A85A-411B-A6FB-3B80D8762E3F}"/>
              </a:ext>
            </a:extLst>
          </p:cNvPr>
          <p:cNvSpPr/>
          <p:nvPr/>
        </p:nvSpPr>
        <p:spPr>
          <a:xfrm>
            <a:off x="6855482" y="2858560"/>
            <a:ext cx="15240" cy="10795"/>
          </a:xfrm>
          <a:custGeom>
            <a:avLst/>
            <a:gdLst/>
            <a:ahLst/>
            <a:cxnLst/>
            <a:rect l="l" t="t" r="r" b="b"/>
            <a:pathLst>
              <a:path w="15240" h="10795">
                <a:moveTo>
                  <a:pt x="4318" y="0"/>
                </a:moveTo>
                <a:lnTo>
                  <a:pt x="2159" y="0"/>
                </a:lnTo>
                <a:lnTo>
                  <a:pt x="2159" y="2159"/>
                </a:lnTo>
                <a:lnTo>
                  <a:pt x="0" y="4318"/>
                </a:lnTo>
                <a:lnTo>
                  <a:pt x="0" y="6350"/>
                </a:lnTo>
                <a:lnTo>
                  <a:pt x="4318" y="8509"/>
                </a:lnTo>
                <a:lnTo>
                  <a:pt x="4318" y="10668"/>
                </a:lnTo>
                <a:lnTo>
                  <a:pt x="8763" y="10668"/>
                </a:lnTo>
                <a:lnTo>
                  <a:pt x="8763" y="8509"/>
                </a:lnTo>
                <a:lnTo>
                  <a:pt x="10922" y="8509"/>
                </a:lnTo>
                <a:lnTo>
                  <a:pt x="15240" y="4318"/>
                </a:lnTo>
                <a:lnTo>
                  <a:pt x="6476" y="4318"/>
                </a:lnTo>
                <a:lnTo>
                  <a:pt x="4318" y="0"/>
                </a:lnTo>
                <a:close/>
              </a:path>
            </a:pathLst>
          </a:custGeom>
          <a:solidFill>
            <a:srgbClr val="BEE7FA"/>
          </a:solidFill>
        </p:spPr>
        <p:txBody>
          <a:bodyPr wrap="square" lIns="0" tIns="0" rIns="0" bIns="0" rtlCol="0"/>
          <a:lstStyle/>
          <a:p>
            <a:endParaRPr>
              <a:solidFill>
                <a:schemeClr val="tx1"/>
              </a:solidFill>
            </a:endParaRPr>
          </a:p>
        </p:txBody>
      </p:sp>
      <p:sp>
        <p:nvSpPr>
          <p:cNvPr id="104" name="object 103">
            <a:extLst>
              <a:ext uri="{FF2B5EF4-FFF2-40B4-BE49-F238E27FC236}">
                <a16:creationId xmlns:a16="http://schemas.microsoft.com/office/drawing/2014/main" id="{1B92A23C-F178-4572-90C7-5885FDDDFB89}"/>
              </a:ext>
            </a:extLst>
          </p:cNvPr>
          <p:cNvSpPr/>
          <p:nvPr/>
        </p:nvSpPr>
        <p:spPr>
          <a:xfrm>
            <a:off x="6826653" y="2837223"/>
            <a:ext cx="19685" cy="73660"/>
          </a:xfrm>
          <a:custGeom>
            <a:avLst/>
            <a:gdLst/>
            <a:ahLst/>
            <a:cxnLst/>
            <a:rect l="l" t="t" r="r" b="b"/>
            <a:pathLst>
              <a:path w="19684" h="73660">
                <a:moveTo>
                  <a:pt x="19684" y="0"/>
                </a:moveTo>
                <a:lnTo>
                  <a:pt x="18287" y="3002"/>
                </a:lnTo>
                <a:lnTo>
                  <a:pt x="14890" y="9921"/>
                </a:lnTo>
                <a:lnTo>
                  <a:pt x="10683" y="17627"/>
                </a:lnTo>
                <a:lnTo>
                  <a:pt x="6857" y="22986"/>
                </a:lnTo>
                <a:lnTo>
                  <a:pt x="3794" y="27822"/>
                </a:lnTo>
                <a:lnTo>
                  <a:pt x="1301" y="35004"/>
                </a:lnTo>
                <a:lnTo>
                  <a:pt x="0" y="42971"/>
                </a:lnTo>
                <a:lnTo>
                  <a:pt x="507" y="50164"/>
                </a:lnTo>
                <a:lnTo>
                  <a:pt x="507" y="68960"/>
                </a:lnTo>
                <a:lnTo>
                  <a:pt x="2666" y="71119"/>
                </a:lnTo>
                <a:lnTo>
                  <a:pt x="2666" y="73151"/>
                </a:lnTo>
                <a:lnTo>
                  <a:pt x="6857" y="68960"/>
                </a:lnTo>
                <a:lnTo>
                  <a:pt x="6857" y="43941"/>
                </a:lnTo>
                <a:lnTo>
                  <a:pt x="11175" y="35559"/>
                </a:lnTo>
                <a:lnTo>
                  <a:pt x="13334" y="33400"/>
                </a:lnTo>
                <a:lnTo>
                  <a:pt x="13334" y="31368"/>
                </a:lnTo>
                <a:lnTo>
                  <a:pt x="15366" y="27177"/>
                </a:lnTo>
                <a:lnTo>
                  <a:pt x="19684" y="14604"/>
                </a:lnTo>
                <a:lnTo>
                  <a:pt x="19684" y="0"/>
                </a:lnTo>
                <a:close/>
              </a:path>
            </a:pathLst>
          </a:custGeom>
          <a:solidFill>
            <a:srgbClr val="BEE7FA"/>
          </a:solidFill>
        </p:spPr>
        <p:txBody>
          <a:bodyPr wrap="square" lIns="0" tIns="0" rIns="0" bIns="0" rtlCol="0"/>
          <a:lstStyle/>
          <a:p>
            <a:endParaRPr>
              <a:solidFill>
                <a:schemeClr val="tx1"/>
              </a:solidFill>
            </a:endParaRPr>
          </a:p>
        </p:txBody>
      </p:sp>
      <p:sp>
        <p:nvSpPr>
          <p:cNvPr id="105" name="object 104">
            <a:extLst>
              <a:ext uri="{FF2B5EF4-FFF2-40B4-BE49-F238E27FC236}">
                <a16:creationId xmlns:a16="http://schemas.microsoft.com/office/drawing/2014/main" id="{47568ACB-9126-4CFE-AA21-019B2B480DCE}"/>
              </a:ext>
            </a:extLst>
          </p:cNvPr>
          <p:cNvSpPr/>
          <p:nvPr/>
        </p:nvSpPr>
        <p:spPr>
          <a:xfrm>
            <a:off x="6826526" y="2845605"/>
            <a:ext cx="20320" cy="64769"/>
          </a:xfrm>
          <a:custGeom>
            <a:avLst/>
            <a:gdLst/>
            <a:ahLst/>
            <a:cxnLst/>
            <a:rect l="l" t="t" r="r" b="b"/>
            <a:pathLst>
              <a:path w="20320" h="64770">
                <a:moveTo>
                  <a:pt x="19811" y="0"/>
                </a:moveTo>
                <a:lnTo>
                  <a:pt x="17652" y="4191"/>
                </a:lnTo>
                <a:lnTo>
                  <a:pt x="17652" y="8382"/>
                </a:lnTo>
                <a:lnTo>
                  <a:pt x="15367" y="12573"/>
                </a:lnTo>
                <a:lnTo>
                  <a:pt x="13207" y="18796"/>
                </a:lnTo>
                <a:lnTo>
                  <a:pt x="11049" y="22987"/>
                </a:lnTo>
                <a:lnTo>
                  <a:pt x="8763" y="27178"/>
                </a:lnTo>
                <a:lnTo>
                  <a:pt x="6603" y="29210"/>
                </a:lnTo>
                <a:lnTo>
                  <a:pt x="4445" y="33401"/>
                </a:lnTo>
                <a:lnTo>
                  <a:pt x="4445" y="60579"/>
                </a:lnTo>
                <a:lnTo>
                  <a:pt x="0" y="60579"/>
                </a:lnTo>
                <a:lnTo>
                  <a:pt x="2158" y="62738"/>
                </a:lnTo>
                <a:lnTo>
                  <a:pt x="2158" y="64770"/>
                </a:lnTo>
                <a:lnTo>
                  <a:pt x="6603" y="60579"/>
                </a:lnTo>
                <a:lnTo>
                  <a:pt x="4445" y="60579"/>
                </a:lnTo>
                <a:lnTo>
                  <a:pt x="0" y="58547"/>
                </a:lnTo>
                <a:lnTo>
                  <a:pt x="6603" y="58547"/>
                </a:lnTo>
                <a:lnTo>
                  <a:pt x="6603" y="35560"/>
                </a:lnTo>
                <a:lnTo>
                  <a:pt x="8763" y="31369"/>
                </a:lnTo>
                <a:lnTo>
                  <a:pt x="11049" y="27178"/>
                </a:lnTo>
                <a:lnTo>
                  <a:pt x="13207" y="25019"/>
                </a:lnTo>
                <a:lnTo>
                  <a:pt x="13207" y="22987"/>
                </a:lnTo>
                <a:lnTo>
                  <a:pt x="15367" y="18796"/>
                </a:lnTo>
                <a:lnTo>
                  <a:pt x="19811" y="6223"/>
                </a:lnTo>
                <a:lnTo>
                  <a:pt x="19811" y="0"/>
                </a:lnTo>
                <a:close/>
              </a:path>
            </a:pathLst>
          </a:custGeom>
          <a:solidFill>
            <a:srgbClr val="66BBEA"/>
          </a:solidFill>
        </p:spPr>
        <p:txBody>
          <a:bodyPr wrap="square" lIns="0" tIns="0" rIns="0" bIns="0" rtlCol="0"/>
          <a:lstStyle/>
          <a:p>
            <a:endParaRPr>
              <a:solidFill>
                <a:schemeClr val="tx1"/>
              </a:solidFill>
            </a:endParaRPr>
          </a:p>
        </p:txBody>
      </p:sp>
      <p:sp>
        <p:nvSpPr>
          <p:cNvPr id="106" name="object 105">
            <a:extLst>
              <a:ext uri="{FF2B5EF4-FFF2-40B4-BE49-F238E27FC236}">
                <a16:creationId xmlns:a16="http://schemas.microsoft.com/office/drawing/2014/main" id="{7D5743F6-8D89-4F3B-9CA3-6A006EE5A0B7}"/>
              </a:ext>
            </a:extLst>
          </p:cNvPr>
          <p:cNvSpPr/>
          <p:nvPr/>
        </p:nvSpPr>
        <p:spPr>
          <a:xfrm>
            <a:off x="6823478" y="2828080"/>
            <a:ext cx="27940" cy="53340"/>
          </a:xfrm>
          <a:custGeom>
            <a:avLst/>
            <a:gdLst/>
            <a:ahLst/>
            <a:cxnLst/>
            <a:rect l="l" t="t" r="r" b="b"/>
            <a:pathLst>
              <a:path w="27940" h="53339">
                <a:moveTo>
                  <a:pt x="27431" y="0"/>
                </a:moveTo>
                <a:lnTo>
                  <a:pt x="21081" y="0"/>
                </a:lnTo>
                <a:lnTo>
                  <a:pt x="16891" y="6350"/>
                </a:lnTo>
                <a:lnTo>
                  <a:pt x="14731" y="10668"/>
                </a:lnTo>
                <a:lnTo>
                  <a:pt x="14731" y="17018"/>
                </a:lnTo>
                <a:lnTo>
                  <a:pt x="8381" y="25654"/>
                </a:lnTo>
                <a:lnTo>
                  <a:pt x="4191" y="29845"/>
                </a:lnTo>
                <a:lnTo>
                  <a:pt x="0" y="36322"/>
                </a:lnTo>
                <a:lnTo>
                  <a:pt x="0" y="49022"/>
                </a:lnTo>
                <a:lnTo>
                  <a:pt x="2158" y="51181"/>
                </a:lnTo>
                <a:lnTo>
                  <a:pt x="2158" y="53340"/>
                </a:lnTo>
                <a:lnTo>
                  <a:pt x="4191" y="53340"/>
                </a:lnTo>
                <a:lnTo>
                  <a:pt x="6350" y="44831"/>
                </a:lnTo>
                <a:lnTo>
                  <a:pt x="6350" y="42672"/>
                </a:lnTo>
                <a:lnTo>
                  <a:pt x="8381" y="42672"/>
                </a:lnTo>
                <a:lnTo>
                  <a:pt x="14731" y="34163"/>
                </a:lnTo>
                <a:lnTo>
                  <a:pt x="14731" y="29845"/>
                </a:lnTo>
                <a:lnTo>
                  <a:pt x="16891" y="23495"/>
                </a:lnTo>
                <a:lnTo>
                  <a:pt x="21081" y="10668"/>
                </a:lnTo>
                <a:lnTo>
                  <a:pt x="23241" y="6350"/>
                </a:lnTo>
                <a:lnTo>
                  <a:pt x="23241" y="2159"/>
                </a:lnTo>
                <a:lnTo>
                  <a:pt x="27431" y="0"/>
                </a:lnTo>
                <a:close/>
              </a:path>
            </a:pathLst>
          </a:custGeom>
          <a:solidFill>
            <a:srgbClr val="BEE7FA"/>
          </a:solidFill>
        </p:spPr>
        <p:txBody>
          <a:bodyPr wrap="square" lIns="0" tIns="0" rIns="0" bIns="0" rtlCol="0"/>
          <a:lstStyle/>
          <a:p>
            <a:endParaRPr>
              <a:solidFill>
                <a:schemeClr val="tx1"/>
              </a:solidFill>
            </a:endParaRPr>
          </a:p>
        </p:txBody>
      </p:sp>
      <p:sp>
        <p:nvSpPr>
          <p:cNvPr id="107" name="object 106">
            <a:extLst>
              <a:ext uri="{FF2B5EF4-FFF2-40B4-BE49-F238E27FC236}">
                <a16:creationId xmlns:a16="http://schemas.microsoft.com/office/drawing/2014/main" id="{0072966E-A91F-4765-B15B-B1BC1367F33E}"/>
              </a:ext>
            </a:extLst>
          </p:cNvPr>
          <p:cNvSpPr/>
          <p:nvPr/>
        </p:nvSpPr>
        <p:spPr>
          <a:xfrm>
            <a:off x="6825002" y="2837223"/>
            <a:ext cx="21590" cy="44450"/>
          </a:xfrm>
          <a:custGeom>
            <a:avLst/>
            <a:gdLst/>
            <a:ahLst/>
            <a:cxnLst/>
            <a:rect l="l" t="t" r="r" b="b"/>
            <a:pathLst>
              <a:path w="21590" h="44450">
                <a:moveTo>
                  <a:pt x="21335" y="0"/>
                </a:moveTo>
                <a:lnTo>
                  <a:pt x="19176" y="2158"/>
                </a:lnTo>
                <a:lnTo>
                  <a:pt x="19176" y="4190"/>
                </a:lnTo>
                <a:lnTo>
                  <a:pt x="17018" y="10540"/>
                </a:lnTo>
                <a:lnTo>
                  <a:pt x="12826" y="14731"/>
                </a:lnTo>
                <a:lnTo>
                  <a:pt x="10668" y="21081"/>
                </a:lnTo>
                <a:lnTo>
                  <a:pt x="8508" y="27304"/>
                </a:lnTo>
                <a:lnTo>
                  <a:pt x="4318" y="29463"/>
                </a:lnTo>
                <a:lnTo>
                  <a:pt x="4318" y="31622"/>
                </a:lnTo>
                <a:lnTo>
                  <a:pt x="2158" y="33654"/>
                </a:lnTo>
                <a:lnTo>
                  <a:pt x="2158" y="40004"/>
                </a:lnTo>
                <a:lnTo>
                  <a:pt x="0" y="42036"/>
                </a:lnTo>
                <a:lnTo>
                  <a:pt x="0" y="44195"/>
                </a:lnTo>
                <a:lnTo>
                  <a:pt x="2158" y="44195"/>
                </a:lnTo>
                <a:lnTo>
                  <a:pt x="4318" y="35813"/>
                </a:lnTo>
                <a:lnTo>
                  <a:pt x="4318" y="33654"/>
                </a:lnTo>
                <a:lnTo>
                  <a:pt x="6350" y="33654"/>
                </a:lnTo>
                <a:lnTo>
                  <a:pt x="12826" y="25272"/>
                </a:lnTo>
                <a:lnTo>
                  <a:pt x="12826" y="21081"/>
                </a:lnTo>
                <a:lnTo>
                  <a:pt x="14985" y="14731"/>
                </a:lnTo>
                <a:lnTo>
                  <a:pt x="21335" y="4190"/>
                </a:lnTo>
                <a:lnTo>
                  <a:pt x="21335" y="0"/>
                </a:lnTo>
                <a:close/>
              </a:path>
            </a:pathLst>
          </a:custGeom>
          <a:solidFill>
            <a:srgbClr val="66BBEA"/>
          </a:solidFill>
        </p:spPr>
        <p:txBody>
          <a:bodyPr wrap="square" lIns="0" tIns="0" rIns="0" bIns="0" rtlCol="0"/>
          <a:lstStyle/>
          <a:p>
            <a:endParaRPr>
              <a:solidFill>
                <a:schemeClr val="tx1"/>
              </a:solidFill>
            </a:endParaRPr>
          </a:p>
        </p:txBody>
      </p:sp>
      <p:sp>
        <p:nvSpPr>
          <p:cNvPr id="108" name="object 107">
            <a:extLst>
              <a:ext uri="{FF2B5EF4-FFF2-40B4-BE49-F238E27FC236}">
                <a16:creationId xmlns:a16="http://schemas.microsoft.com/office/drawing/2014/main" id="{DD147459-8D29-4872-9EA4-1C8A3C13BC7D}"/>
              </a:ext>
            </a:extLst>
          </p:cNvPr>
          <p:cNvSpPr/>
          <p:nvPr/>
        </p:nvSpPr>
        <p:spPr>
          <a:xfrm>
            <a:off x="6823478" y="2826555"/>
            <a:ext cx="27940" cy="44450"/>
          </a:xfrm>
          <a:custGeom>
            <a:avLst/>
            <a:gdLst/>
            <a:ahLst/>
            <a:cxnLst/>
            <a:rect l="l" t="t" r="r" b="b"/>
            <a:pathLst>
              <a:path w="27940" h="44450">
                <a:moveTo>
                  <a:pt x="23241" y="0"/>
                </a:moveTo>
                <a:lnTo>
                  <a:pt x="19050" y="2159"/>
                </a:lnTo>
                <a:lnTo>
                  <a:pt x="14731" y="8382"/>
                </a:lnTo>
                <a:lnTo>
                  <a:pt x="10541" y="14732"/>
                </a:lnTo>
                <a:lnTo>
                  <a:pt x="4191" y="23114"/>
                </a:lnTo>
                <a:lnTo>
                  <a:pt x="2158" y="25273"/>
                </a:lnTo>
                <a:lnTo>
                  <a:pt x="2158" y="27305"/>
                </a:lnTo>
                <a:lnTo>
                  <a:pt x="0" y="31623"/>
                </a:lnTo>
                <a:lnTo>
                  <a:pt x="0" y="42037"/>
                </a:lnTo>
                <a:lnTo>
                  <a:pt x="2158" y="44196"/>
                </a:lnTo>
                <a:lnTo>
                  <a:pt x="6350" y="31623"/>
                </a:lnTo>
                <a:lnTo>
                  <a:pt x="8381" y="27305"/>
                </a:lnTo>
                <a:lnTo>
                  <a:pt x="12700" y="21082"/>
                </a:lnTo>
                <a:lnTo>
                  <a:pt x="14731" y="16891"/>
                </a:lnTo>
                <a:lnTo>
                  <a:pt x="16891" y="10541"/>
                </a:lnTo>
                <a:lnTo>
                  <a:pt x="19050" y="6350"/>
                </a:lnTo>
                <a:lnTo>
                  <a:pt x="21081" y="2159"/>
                </a:lnTo>
                <a:lnTo>
                  <a:pt x="27431" y="2159"/>
                </a:lnTo>
                <a:lnTo>
                  <a:pt x="23241" y="0"/>
                </a:lnTo>
                <a:close/>
              </a:path>
            </a:pathLst>
          </a:custGeom>
          <a:solidFill>
            <a:srgbClr val="BEE7FA"/>
          </a:solidFill>
        </p:spPr>
        <p:txBody>
          <a:bodyPr wrap="square" lIns="0" tIns="0" rIns="0" bIns="0" rtlCol="0"/>
          <a:lstStyle/>
          <a:p>
            <a:endParaRPr>
              <a:solidFill>
                <a:schemeClr val="tx1"/>
              </a:solidFill>
            </a:endParaRPr>
          </a:p>
        </p:txBody>
      </p:sp>
      <p:sp>
        <p:nvSpPr>
          <p:cNvPr id="109" name="object 108">
            <a:extLst>
              <a:ext uri="{FF2B5EF4-FFF2-40B4-BE49-F238E27FC236}">
                <a16:creationId xmlns:a16="http://schemas.microsoft.com/office/drawing/2014/main" id="{EF78D563-EE57-41BA-B60D-27029F9E06FB}"/>
              </a:ext>
            </a:extLst>
          </p:cNvPr>
          <p:cNvSpPr/>
          <p:nvPr/>
        </p:nvSpPr>
        <p:spPr>
          <a:xfrm>
            <a:off x="6823478" y="2836842"/>
            <a:ext cx="17145" cy="34290"/>
          </a:xfrm>
          <a:custGeom>
            <a:avLst/>
            <a:gdLst/>
            <a:ahLst/>
            <a:cxnLst/>
            <a:rect l="l" t="t" r="r" b="b"/>
            <a:pathLst>
              <a:path w="17145" h="34289">
                <a:moveTo>
                  <a:pt x="12573" y="10667"/>
                </a:moveTo>
                <a:lnTo>
                  <a:pt x="10414" y="12699"/>
                </a:lnTo>
                <a:lnTo>
                  <a:pt x="6223" y="17017"/>
                </a:lnTo>
                <a:lnTo>
                  <a:pt x="4191" y="19049"/>
                </a:lnTo>
                <a:lnTo>
                  <a:pt x="4191" y="21208"/>
                </a:lnTo>
                <a:lnTo>
                  <a:pt x="2031" y="25399"/>
                </a:lnTo>
                <a:lnTo>
                  <a:pt x="2031" y="27558"/>
                </a:lnTo>
                <a:lnTo>
                  <a:pt x="0" y="29717"/>
                </a:lnTo>
                <a:lnTo>
                  <a:pt x="0" y="31749"/>
                </a:lnTo>
                <a:lnTo>
                  <a:pt x="2031" y="33908"/>
                </a:lnTo>
                <a:lnTo>
                  <a:pt x="6223" y="21208"/>
                </a:lnTo>
                <a:lnTo>
                  <a:pt x="8381" y="17017"/>
                </a:lnTo>
                <a:lnTo>
                  <a:pt x="12573" y="10667"/>
                </a:lnTo>
                <a:close/>
              </a:path>
              <a:path w="17145" h="34289">
                <a:moveTo>
                  <a:pt x="16764" y="0"/>
                </a:moveTo>
                <a:lnTo>
                  <a:pt x="12573" y="6349"/>
                </a:lnTo>
                <a:lnTo>
                  <a:pt x="12573" y="10667"/>
                </a:lnTo>
                <a:lnTo>
                  <a:pt x="16764" y="4317"/>
                </a:lnTo>
                <a:lnTo>
                  <a:pt x="16764" y="0"/>
                </a:lnTo>
                <a:close/>
              </a:path>
            </a:pathLst>
          </a:custGeom>
          <a:solidFill>
            <a:srgbClr val="66BBEA"/>
          </a:solidFill>
        </p:spPr>
        <p:txBody>
          <a:bodyPr wrap="square" lIns="0" tIns="0" rIns="0" bIns="0" rtlCol="0"/>
          <a:lstStyle/>
          <a:p>
            <a:endParaRPr>
              <a:solidFill>
                <a:schemeClr val="tx1"/>
              </a:solidFill>
            </a:endParaRPr>
          </a:p>
        </p:txBody>
      </p:sp>
      <p:sp>
        <p:nvSpPr>
          <p:cNvPr id="110" name="object 109">
            <a:extLst>
              <a:ext uri="{FF2B5EF4-FFF2-40B4-BE49-F238E27FC236}">
                <a16:creationId xmlns:a16="http://schemas.microsoft.com/office/drawing/2014/main" id="{757382DE-6F73-49C1-B33A-7DB644BF299F}"/>
              </a:ext>
            </a:extLst>
          </p:cNvPr>
          <p:cNvSpPr/>
          <p:nvPr/>
        </p:nvSpPr>
        <p:spPr>
          <a:xfrm>
            <a:off x="6843290" y="2826555"/>
            <a:ext cx="7620" cy="10795"/>
          </a:xfrm>
          <a:custGeom>
            <a:avLst/>
            <a:gdLst/>
            <a:ahLst/>
            <a:cxnLst/>
            <a:rect l="l" t="t" r="r" b="b"/>
            <a:pathLst>
              <a:path w="7620" h="10795">
                <a:moveTo>
                  <a:pt x="5714" y="0"/>
                </a:moveTo>
                <a:lnTo>
                  <a:pt x="0" y="0"/>
                </a:lnTo>
                <a:lnTo>
                  <a:pt x="0" y="2159"/>
                </a:lnTo>
                <a:lnTo>
                  <a:pt x="1904" y="8509"/>
                </a:lnTo>
                <a:lnTo>
                  <a:pt x="3809" y="10668"/>
                </a:lnTo>
                <a:lnTo>
                  <a:pt x="5714" y="10668"/>
                </a:lnTo>
                <a:lnTo>
                  <a:pt x="7619" y="8509"/>
                </a:lnTo>
                <a:lnTo>
                  <a:pt x="7619" y="2159"/>
                </a:lnTo>
                <a:lnTo>
                  <a:pt x="5714" y="0"/>
                </a:lnTo>
                <a:close/>
              </a:path>
            </a:pathLst>
          </a:custGeom>
          <a:solidFill>
            <a:srgbClr val="66BBEA"/>
          </a:solidFill>
        </p:spPr>
        <p:txBody>
          <a:bodyPr wrap="square" lIns="0" tIns="0" rIns="0" bIns="0" rtlCol="0"/>
          <a:lstStyle/>
          <a:p>
            <a:endParaRPr>
              <a:solidFill>
                <a:schemeClr val="tx1"/>
              </a:solidFill>
            </a:endParaRPr>
          </a:p>
        </p:txBody>
      </p:sp>
      <p:sp>
        <p:nvSpPr>
          <p:cNvPr id="111" name="object 110">
            <a:extLst>
              <a:ext uri="{FF2B5EF4-FFF2-40B4-BE49-F238E27FC236}">
                <a16:creationId xmlns:a16="http://schemas.microsoft.com/office/drawing/2014/main" id="{38E3AB1B-8F99-479D-914F-EDB177B67EC2}"/>
              </a:ext>
            </a:extLst>
          </p:cNvPr>
          <p:cNvSpPr/>
          <p:nvPr/>
        </p:nvSpPr>
        <p:spPr>
          <a:xfrm>
            <a:off x="6823478" y="2814363"/>
            <a:ext cx="6350" cy="17145"/>
          </a:xfrm>
          <a:custGeom>
            <a:avLst/>
            <a:gdLst/>
            <a:ahLst/>
            <a:cxnLst/>
            <a:rect l="l" t="t" r="r" b="b"/>
            <a:pathLst>
              <a:path w="6350" h="17145">
                <a:moveTo>
                  <a:pt x="6096" y="0"/>
                </a:moveTo>
                <a:lnTo>
                  <a:pt x="4064" y="10413"/>
                </a:lnTo>
                <a:lnTo>
                  <a:pt x="0" y="14605"/>
                </a:lnTo>
                <a:lnTo>
                  <a:pt x="0" y="16763"/>
                </a:lnTo>
                <a:lnTo>
                  <a:pt x="2031" y="16763"/>
                </a:lnTo>
                <a:lnTo>
                  <a:pt x="6096" y="8381"/>
                </a:lnTo>
                <a:lnTo>
                  <a:pt x="6096" y="0"/>
                </a:lnTo>
                <a:close/>
              </a:path>
            </a:pathLst>
          </a:custGeom>
          <a:solidFill>
            <a:srgbClr val="66BBEA"/>
          </a:solidFill>
        </p:spPr>
        <p:txBody>
          <a:bodyPr wrap="square" lIns="0" tIns="0" rIns="0" bIns="0" rtlCol="0"/>
          <a:lstStyle/>
          <a:p>
            <a:endParaRPr>
              <a:solidFill>
                <a:schemeClr val="tx1"/>
              </a:solidFill>
            </a:endParaRPr>
          </a:p>
        </p:txBody>
      </p:sp>
      <p:sp>
        <p:nvSpPr>
          <p:cNvPr id="112" name="object 111">
            <a:extLst>
              <a:ext uri="{FF2B5EF4-FFF2-40B4-BE49-F238E27FC236}">
                <a16:creationId xmlns:a16="http://schemas.microsoft.com/office/drawing/2014/main" id="{EF045578-390B-4256-A6C2-59A937B8C724}"/>
              </a:ext>
            </a:extLst>
          </p:cNvPr>
          <p:cNvSpPr/>
          <p:nvPr/>
        </p:nvSpPr>
        <p:spPr>
          <a:xfrm>
            <a:off x="6825002" y="2815887"/>
            <a:ext cx="6350" cy="26034"/>
          </a:xfrm>
          <a:custGeom>
            <a:avLst/>
            <a:gdLst/>
            <a:ahLst/>
            <a:cxnLst/>
            <a:rect l="l" t="t" r="r" b="b"/>
            <a:pathLst>
              <a:path w="6350" h="26035">
                <a:moveTo>
                  <a:pt x="4064" y="0"/>
                </a:moveTo>
                <a:lnTo>
                  <a:pt x="4064" y="15112"/>
                </a:lnTo>
                <a:lnTo>
                  <a:pt x="2031" y="19431"/>
                </a:lnTo>
                <a:lnTo>
                  <a:pt x="2031" y="21589"/>
                </a:lnTo>
                <a:lnTo>
                  <a:pt x="0" y="23749"/>
                </a:lnTo>
                <a:lnTo>
                  <a:pt x="2031" y="25907"/>
                </a:lnTo>
                <a:lnTo>
                  <a:pt x="4064" y="21589"/>
                </a:lnTo>
                <a:lnTo>
                  <a:pt x="4064" y="19431"/>
                </a:lnTo>
                <a:lnTo>
                  <a:pt x="6096" y="17271"/>
                </a:lnTo>
                <a:lnTo>
                  <a:pt x="6096" y="6476"/>
                </a:lnTo>
                <a:lnTo>
                  <a:pt x="4064" y="0"/>
                </a:lnTo>
                <a:close/>
              </a:path>
            </a:pathLst>
          </a:custGeom>
          <a:solidFill>
            <a:srgbClr val="66BBEA"/>
          </a:solidFill>
        </p:spPr>
        <p:txBody>
          <a:bodyPr wrap="square" lIns="0" tIns="0" rIns="0" bIns="0" rtlCol="0"/>
          <a:lstStyle/>
          <a:p>
            <a:endParaRPr>
              <a:solidFill>
                <a:schemeClr val="tx1"/>
              </a:solidFill>
            </a:endParaRPr>
          </a:p>
        </p:txBody>
      </p:sp>
      <p:sp>
        <p:nvSpPr>
          <p:cNvPr id="113" name="object 112">
            <a:extLst>
              <a:ext uri="{FF2B5EF4-FFF2-40B4-BE49-F238E27FC236}">
                <a16:creationId xmlns:a16="http://schemas.microsoft.com/office/drawing/2014/main" id="{860D9ED5-CB05-4EF1-934F-55DE9714CAC9}"/>
              </a:ext>
            </a:extLst>
          </p:cNvPr>
          <p:cNvSpPr/>
          <p:nvPr/>
        </p:nvSpPr>
        <p:spPr>
          <a:xfrm>
            <a:off x="6838718" y="2820460"/>
            <a:ext cx="10795" cy="12700"/>
          </a:xfrm>
          <a:custGeom>
            <a:avLst/>
            <a:gdLst/>
            <a:ahLst/>
            <a:cxnLst/>
            <a:rect l="l" t="t" r="r" b="b"/>
            <a:pathLst>
              <a:path w="10795" h="12700">
                <a:moveTo>
                  <a:pt x="8508" y="0"/>
                </a:moveTo>
                <a:lnTo>
                  <a:pt x="6350" y="0"/>
                </a:lnTo>
                <a:lnTo>
                  <a:pt x="0" y="4064"/>
                </a:lnTo>
                <a:lnTo>
                  <a:pt x="0" y="10160"/>
                </a:lnTo>
                <a:lnTo>
                  <a:pt x="4317" y="12192"/>
                </a:lnTo>
                <a:lnTo>
                  <a:pt x="8508" y="10160"/>
                </a:lnTo>
                <a:lnTo>
                  <a:pt x="10667" y="8128"/>
                </a:lnTo>
                <a:lnTo>
                  <a:pt x="10667" y="4064"/>
                </a:lnTo>
                <a:lnTo>
                  <a:pt x="8508" y="0"/>
                </a:lnTo>
                <a:close/>
              </a:path>
            </a:pathLst>
          </a:custGeom>
          <a:solidFill>
            <a:srgbClr val="66BBEA"/>
          </a:solidFill>
        </p:spPr>
        <p:txBody>
          <a:bodyPr wrap="square" lIns="0" tIns="0" rIns="0" bIns="0" rtlCol="0"/>
          <a:lstStyle/>
          <a:p>
            <a:endParaRPr>
              <a:solidFill>
                <a:schemeClr val="tx1"/>
              </a:solidFill>
            </a:endParaRPr>
          </a:p>
        </p:txBody>
      </p:sp>
      <p:sp>
        <p:nvSpPr>
          <p:cNvPr id="114" name="object 113">
            <a:extLst>
              <a:ext uri="{FF2B5EF4-FFF2-40B4-BE49-F238E27FC236}">
                <a16:creationId xmlns:a16="http://schemas.microsoft.com/office/drawing/2014/main" id="{A59DBA6E-BD07-4342-81A9-E6AF7B852D1B}"/>
              </a:ext>
            </a:extLst>
          </p:cNvPr>
          <p:cNvSpPr/>
          <p:nvPr/>
        </p:nvSpPr>
        <p:spPr>
          <a:xfrm>
            <a:off x="6838718" y="2821984"/>
            <a:ext cx="5080" cy="10795"/>
          </a:xfrm>
          <a:custGeom>
            <a:avLst/>
            <a:gdLst/>
            <a:ahLst/>
            <a:cxnLst/>
            <a:rect l="l" t="t" r="r" b="b"/>
            <a:pathLst>
              <a:path w="5079" h="10795">
                <a:moveTo>
                  <a:pt x="2285" y="0"/>
                </a:moveTo>
                <a:lnTo>
                  <a:pt x="0" y="2159"/>
                </a:lnTo>
                <a:lnTo>
                  <a:pt x="0" y="8509"/>
                </a:lnTo>
                <a:lnTo>
                  <a:pt x="4572" y="10668"/>
                </a:lnTo>
                <a:lnTo>
                  <a:pt x="4572" y="2159"/>
                </a:lnTo>
                <a:lnTo>
                  <a:pt x="2285" y="0"/>
                </a:lnTo>
                <a:close/>
              </a:path>
            </a:pathLst>
          </a:custGeom>
          <a:solidFill>
            <a:srgbClr val="BEE7FA"/>
          </a:solidFill>
        </p:spPr>
        <p:txBody>
          <a:bodyPr wrap="square" lIns="0" tIns="0" rIns="0" bIns="0" rtlCol="0"/>
          <a:lstStyle/>
          <a:p>
            <a:endParaRPr>
              <a:solidFill>
                <a:schemeClr val="tx1"/>
              </a:solidFill>
            </a:endParaRPr>
          </a:p>
        </p:txBody>
      </p:sp>
      <p:sp>
        <p:nvSpPr>
          <p:cNvPr id="115" name="object 114">
            <a:extLst>
              <a:ext uri="{FF2B5EF4-FFF2-40B4-BE49-F238E27FC236}">
                <a16:creationId xmlns:a16="http://schemas.microsoft.com/office/drawing/2014/main" id="{30D2AA73-96A4-4E87-8069-F3735F9674E0}"/>
              </a:ext>
            </a:extLst>
          </p:cNvPr>
          <p:cNvSpPr/>
          <p:nvPr/>
        </p:nvSpPr>
        <p:spPr>
          <a:xfrm>
            <a:off x="6823478" y="2834684"/>
            <a:ext cx="12700" cy="17780"/>
          </a:xfrm>
          <a:custGeom>
            <a:avLst/>
            <a:gdLst/>
            <a:ahLst/>
            <a:cxnLst/>
            <a:rect l="l" t="t" r="r" b="b"/>
            <a:pathLst>
              <a:path w="12700" h="17779">
                <a:moveTo>
                  <a:pt x="12192" y="0"/>
                </a:moveTo>
                <a:lnTo>
                  <a:pt x="6096" y="11176"/>
                </a:lnTo>
                <a:lnTo>
                  <a:pt x="4064" y="13335"/>
                </a:lnTo>
                <a:lnTo>
                  <a:pt x="2031" y="15621"/>
                </a:lnTo>
                <a:lnTo>
                  <a:pt x="0" y="17780"/>
                </a:lnTo>
                <a:lnTo>
                  <a:pt x="6096" y="17780"/>
                </a:lnTo>
                <a:lnTo>
                  <a:pt x="8127" y="13335"/>
                </a:lnTo>
                <a:lnTo>
                  <a:pt x="8127" y="8890"/>
                </a:lnTo>
                <a:lnTo>
                  <a:pt x="10159" y="6731"/>
                </a:lnTo>
                <a:lnTo>
                  <a:pt x="12192" y="2286"/>
                </a:lnTo>
                <a:lnTo>
                  <a:pt x="12192" y="0"/>
                </a:lnTo>
                <a:close/>
              </a:path>
            </a:pathLst>
          </a:custGeom>
          <a:solidFill>
            <a:srgbClr val="66BBEA"/>
          </a:solidFill>
        </p:spPr>
        <p:txBody>
          <a:bodyPr wrap="square" lIns="0" tIns="0" rIns="0" bIns="0" rtlCol="0"/>
          <a:lstStyle/>
          <a:p>
            <a:endParaRPr>
              <a:solidFill>
                <a:schemeClr val="tx1"/>
              </a:solidFill>
            </a:endParaRPr>
          </a:p>
        </p:txBody>
      </p:sp>
      <p:sp>
        <p:nvSpPr>
          <p:cNvPr id="116" name="object 115">
            <a:extLst>
              <a:ext uri="{FF2B5EF4-FFF2-40B4-BE49-F238E27FC236}">
                <a16:creationId xmlns:a16="http://schemas.microsoft.com/office/drawing/2014/main" id="{C658D8F2-B1B4-4566-BA47-45A87C770D12}"/>
              </a:ext>
            </a:extLst>
          </p:cNvPr>
          <p:cNvSpPr/>
          <p:nvPr/>
        </p:nvSpPr>
        <p:spPr>
          <a:xfrm>
            <a:off x="6835669" y="2870752"/>
            <a:ext cx="5080" cy="45720"/>
          </a:xfrm>
          <a:custGeom>
            <a:avLst/>
            <a:gdLst/>
            <a:ahLst/>
            <a:cxnLst/>
            <a:rect l="l" t="t" r="r" b="b"/>
            <a:pathLst>
              <a:path w="5079" h="45720">
                <a:moveTo>
                  <a:pt x="4572" y="0"/>
                </a:moveTo>
                <a:lnTo>
                  <a:pt x="2285" y="0"/>
                </a:lnTo>
                <a:lnTo>
                  <a:pt x="0" y="45719"/>
                </a:lnTo>
                <a:lnTo>
                  <a:pt x="2285" y="43687"/>
                </a:lnTo>
                <a:lnTo>
                  <a:pt x="4572" y="0"/>
                </a:lnTo>
                <a:close/>
              </a:path>
            </a:pathLst>
          </a:custGeom>
          <a:solidFill>
            <a:srgbClr val="66BBEA"/>
          </a:solidFill>
        </p:spPr>
        <p:txBody>
          <a:bodyPr wrap="square" lIns="0" tIns="0" rIns="0" bIns="0" rtlCol="0"/>
          <a:lstStyle/>
          <a:p>
            <a:endParaRPr>
              <a:solidFill>
                <a:schemeClr val="tx1"/>
              </a:solidFill>
            </a:endParaRPr>
          </a:p>
        </p:txBody>
      </p:sp>
      <p:sp>
        <p:nvSpPr>
          <p:cNvPr id="117" name="object 116">
            <a:extLst>
              <a:ext uri="{FF2B5EF4-FFF2-40B4-BE49-F238E27FC236}">
                <a16:creationId xmlns:a16="http://schemas.microsoft.com/office/drawing/2014/main" id="{762EEE72-8845-48CD-8F7D-F3A87451727B}"/>
              </a:ext>
            </a:extLst>
          </p:cNvPr>
          <p:cNvSpPr/>
          <p:nvPr/>
        </p:nvSpPr>
        <p:spPr>
          <a:xfrm>
            <a:off x="6826526" y="2910375"/>
            <a:ext cx="43180" cy="29209"/>
          </a:xfrm>
          <a:custGeom>
            <a:avLst/>
            <a:gdLst/>
            <a:ahLst/>
            <a:cxnLst/>
            <a:rect l="l" t="t" r="r" b="b"/>
            <a:pathLst>
              <a:path w="43179" h="29210">
                <a:moveTo>
                  <a:pt x="15748" y="0"/>
                </a:moveTo>
                <a:lnTo>
                  <a:pt x="42672" y="28956"/>
                </a:lnTo>
                <a:lnTo>
                  <a:pt x="42672" y="22732"/>
                </a:lnTo>
                <a:lnTo>
                  <a:pt x="15748" y="0"/>
                </a:lnTo>
                <a:close/>
              </a:path>
              <a:path w="43179" h="29210">
                <a:moveTo>
                  <a:pt x="13461" y="14477"/>
                </a:moveTo>
                <a:lnTo>
                  <a:pt x="6730" y="18668"/>
                </a:lnTo>
                <a:lnTo>
                  <a:pt x="0" y="20700"/>
                </a:lnTo>
                <a:lnTo>
                  <a:pt x="0" y="22732"/>
                </a:lnTo>
                <a:lnTo>
                  <a:pt x="11175" y="18668"/>
                </a:lnTo>
                <a:lnTo>
                  <a:pt x="13461" y="16509"/>
                </a:lnTo>
                <a:lnTo>
                  <a:pt x="13461" y="14477"/>
                </a:lnTo>
                <a:close/>
              </a:path>
              <a:path w="43179" h="29210">
                <a:moveTo>
                  <a:pt x="13461" y="2031"/>
                </a:moveTo>
                <a:lnTo>
                  <a:pt x="11175" y="4190"/>
                </a:lnTo>
                <a:lnTo>
                  <a:pt x="6730" y="6223"/>
                </a:lnTo>
                <a:lnTo>
                  <a:pt x="11175" y="8255"/>
                </a:lnTo>
                <a:lnTo>
                  <a:pt x="11175" y="10287"/>
                </a:lnTo>
                <a:lnTo>
                  <a:pt x="13461" y="14477"/>
                </a:lnTo>
                <a:lnTo>
                  <a:pt x="13461" y="2031"/>
                </a:lnTo>
                <a:close/>
              </a:path>
              <a:path w="43179" h="29210">
                <a:moveTo>
                  <a:pt x="15748" y="0"/>
                </a:moveTo>
                <a:lnTo>
                  <a:pt x="13461" y="2031"/>
                </a:lnTo>
                <a:lnTo>
                  <a:pt x="15748" y="2031"/>
                </a:lnTo>
                <a:lnTo>
                  <a:pt x="15748" y="0"/>
                </a:lnTo>
                <a:close/>
              </a:path>
            </a:pathLst>
          </a:custGeom>
          <a:solidFill>
            <a:srgbClr val="4BAFE2"/>
          </a:solidFill>
        </p:spPr>
        <p:txBody>
          <a:bodyPr wrap="square" lIns="0" tIns="0" rIns="0" bIns="0" rtlCol="0"/>
          <a:lstStyle/>
          <a:p>
            <a:endParaRPr>
              <a:solidFill>
                <a:schemeClr val="tx1"/>
              </a:solidFill>
            </a:endParaRPr>
          </a:p>
        </p:txBody>
      </p:sp>
      <p:sp>
        <p:nvSpPr>
          <p:cNvPr id="118" name="object 117">
            <a:extLst>
              <a:ext uri="{FF2B5EF4-FFF2-40B4-BE49-F238E27FC236}">
                <a16:creationId xmlns:a16="http://schemas.microsoft.com/office/drawing/2014/main" id="{491DB2F0-F4C7-40D7-B019-D4AD88192694}"/>
              </a:ext>
            </a:extLst>
          </p:cNvPr>
          <p:cNvSpPr/>
          <p:nvPr/>
        </p:nvSpPr>
        <p:spPr>
          <a:xfrm>
            <a:off x="6834145" y="2809792"/>
            <a:ext cx="12700" cy="17145"/>
          </a:xfrm>
          <a:custGeom>
            <a:avLst/>
            <a:gdLst/>
            <a:ahLst/>
            <a:cxnLst/>
            <a:rect l="l" t="t" r="r" b="b"/>
            <a:pathLst>
              <a:path w="12700" h="17145">
                <a:moveTo>
                  <a:pt x="8127" y="0"/>
                </a:moveTo>
                <a:lnTo>
                  <a:pt x="2031" y="0"/>
                </a:lnTo>
                <a:lnTo>
                  <a:pt x="0" y="2032"/>
                </a:lnTo>
                <a:lnTo>
                  <a:pt x="0" y="6223"/>
                </a:lnTo>
                <a:lnTo>
                  <a:pt x="2031" y="8382"/>
                </a:lnTo>
                <a:lnTo>
                  <a:pt x="0" y="12573"/>
                </a:lnTo>
                <a:lnTo>
                  <a:pt x="2031" y="12573"/>
                </a:lnTo>
                <a:lnTo>
                  <a:pt x="2031" y="16764"/>
                </a:lnTo>
                <a:lnTo>
                  <a:pt x="6096" y="16764"/>
                </a:lnTo>
                <a:lnTo>
                  <a:pt x="10159" y="12573"/>
                </a:lnTo>
                <a:lnTo>
                  <a:pt x="10159" y="10414"/>
                </a:lnTo>
                <a:lnTo>
                  <a:pt x="12191" y="10414"/>
                </a:lnTo>
                <a:lnTo>
                  <a:pt x="12191" y="4191"/>
                </a:lnTo>
                <a:lnTo>
                  <a:pt x="8127" y="2032"/>
                </a:lnTo>
                <a:lnTo>
                  <a:pt x="8127" y="0"/>
                </a:lnTo>
                <a:close/>
              </a:path>
            </a:pathLst>
          </a:custGeom>
          <a:solidFill>
            <a:srgbClr val="BEE7FA"/>
          </a:solidFill>
        </p:spPr>
        <p:txBody>
          <a:bodyPr wrap="square" lIns="0" tIns="0" rIns="0" bIns="0" rtlCol="0"/>
          <a:lstStyle/>
          <a:p>
            <a:endParaRPr>
              <a:solidFill>
                <a:schemeClr val="tx1"/>
              </a:solidFill>
            </a:endParaRPr>
          </a:p>
        </p:txBody>
      </p:sp>
      <p:sp>
        <p:nvSpPr>
          <p:cNvPr id="119" name="object 118">
            <a:extLst>
              <a:ext uri="{FF2B5EF4-FFF2-40B4-BE49-F238E27FC236}">
                <a16:creationId xmlns:a16="http://schemas.microsoft.com/office/drawing/2014/main" id="{03E3F20A-4E9D-480A-9978-604252B9A86E}"/>
              </a:ext>
            </a:extLst>
          </p:cNvPr>
          <p:cNvSpPr/>
          <p:nvPr/>
        </p:nvSpPr>
        <p:spPr>
          <a:xfrm>
            <a:off x="6834145" y="2812840"/>
            <a:ext cx="12700" cy="13970"/>
          </a:xfrm>
          <a:custGeom>
            <a:avLst/>
            <a:gdLst/>
            <a:ahLst/>
            <a:cxnLst/>
            <a:rect l="l" t="t" r="r" b="b"/>
            <a:pathLst>
              <a:path w="12700" h="13970">
                <a:moveTo>
                  <a:pt x="2031" y="9779"/>
                </a:moveTo>
                <a:lnTo>
                  <a:pt x="2031" y="13716"/>
                </a:lnTo>
                <a:lnTo>
                  <a:pt x="6096" y="13716"/>
                </a:lnTo>
                <a:lnTo>
                  <a:pt x="8062" y="11811"/>
                </a:lnTo>
                <a:lnTo>
                  <a:pt x="4063" y="11811"/>
                </a:lnTo>
                <a:lnTo>
                  <a:pt x="2031" y="9779"/>
                </a:lnTo>
                <a:close/>
              </a:path>
              <a:path w="12700" h="13970">
                <a:moveTo>
                  <a:pt x="10159" y="0"/>
                </a:moveTo>
                <a:lnTo>
                  <a:pt x="8127" y="0"/>
                </a:lnTo>
                <a:lnTo>
                  <a:pt x="8127" y="9779"/>
                </a:lnTo>
                <a:lnTo>
                  <a:pt x="6096" y="11811"/>
                </a:lnTo>
                <a:lnTo>
                  <a:pt x="8062" y="11811"/>
                </a:lnTo>
                <a:lnTo>
                  <a:pt x="10159" y="9779"/>
                </a:lnTo>
                <a:lnTo>
                  <a:pt x="10159" y="7874"/>
                </a:lnTo>
                <a:lnTo>
                  <a:pt x="12191" y="7874"/>
                </a:lnTo>
                <a:lnTo>
                  <a:pt x="12191" y="1905"/>
                </a:lnTo>
                <a:lnTo>
                  <a:pt x="10159" y="0"/>
                </a:lnTo>
                <a:close/>
              </a:path>
              <a:path w="12700" h="13970">
                <a:moveTo>
                  <a:pt x="2031" y="5842"/>
                </a:moveTo>
                <a:lnTo>
                  <a:pt x="0" y="9779"/>
                </a:lnTo>
                <a:lnTo>
                  <a:pt x="4063" y="9779"/>
                </a:lnTo>
                <a:lnTo>
                  <a:pt x="2031" y="7874"/>
                </a:lnTo>
                <a:lnTo>
                  <a:pt x="2031" y="5842"/>
                </a:lnTo>
                <a:close/>
              </a:path>
              <a:path w="12700" h="13970">
                <a:moveTo>
                  <a:pt x="2031" y="3937"/>
                </a:moveTo>
                <a:lnTo>
                  <a:pt x="0" y="3937"/>
                </a:lnTo>
                <a:lnTo>
                  <a:pt x="2031" y="5842"/>
                </a:lnTo>
                <a:lnTo>
                  <a:pt x="2031" y="3937"/>
                </a:lnTo>
                <a:close/>
              </a:path>
              <a:path w="12700" h="13970">
                <a:moveTo>
                  <a:pt x="6096" y="3937"/>
                </a:moveTo>
                <a:lnTo>
                  <a:pt x="2031" y="3937"/>
                </a:lnTo>
                <a:lnTo>
                  <a:pt x="2031" y="5842"/>
                </a:lnTo>
                <a:lnTo>
                  <a:pt x="4063" y="5842"/>
                </a:lnTo>
                <a:lnTo>
                  <a:pt x="6096" y="3937"/>
                </a:lnTo>
                <a:close/>
              </a:path>
            </a:pathLst>
          </a:custGeom>
          <a:solidFill>
            <a:srgbClr val="66BBEA"/>
          </a:solidFill>
        </p:spPr>
        <p:txBody>
          <a:bodyPr wrap="square" lIns="0" tIns="0" rIns="0" bIns="0" rtlCol="0"/>
          <a:lstStyle/>
          <a:p>
            <a:endParaRPr>
              <a:solidFill>
                <a:schemeClr val="tx1"/>
              </a:solidFill>
            </a:endParaRPr>
          </a:p>
        </p:txBody>
      </p:sp>
      <p:sp>
        <p:nvSpPr>
          <p:cNvPr id="120" name="object 119">
            <a:extLst>
              <a:ext uri="{FF2B5EF4-FFF2-40B4-BE49-F238E27FC236}">
                <a16:creationId xmlns:a16="http://schemas.microsoft.com/office/drawing/2014/main" id="{D284CCC6-AB56-455F-A62A-EA6D06F6C306}"/>
              </a:ext>
            </a:extLst>
          </p:cNvPr>
          <p:cNvSpPr/>
          <p:nvPr/>
        </p:nvSpPr>
        <p:spPr>
          <a:xfrm>
            <a:off x="6831097" y="2803696"/>
            <a:ext cx="20320" cy="24765"/>
          </a:xfrm>
          <a:custGeom>
            <a:avLst/>
            <a:gdLst/>
            <a:ahLst/>
            <a:cxnLst/>
            <a:rect l="l" t="t" r="r" b="b"/>
            <a:pathLst>
              <a:path w="20320" h="24764">
                <a:moveTo>
                  <a:pt x="18732" y="8127"/>
                </a:moveTo>
                <a:lnTo>
                  <a:pt x="4445" y="8127"/>
                </a:lnTo>
                <a:lnTo>
                  <a:pt x="11049" y="12191"/>
                </a:lnTo>
                <a:lnTo>
                  <a:pt x="13207" y="16255"/>
                </a:lnTo>
                <a:lnTo>
                  <a:pt x="15367" y="18287"/>
                </a:lnTo>
                <a:lnTo>
                  <a:pt x="15367" y="22351"/>
                </a:lnTo>
                <a:lnTo>
                  <a:pt x="17652" y="24383"/>
                </a:lnTo>
                <a:lnTo>
                  <a:pt x="19811" y="24383"/>
                </a:lnTo>
                <a:lnTo>
                  <a:pt x="17652" y="22351"/>
                </a:lnTo>
                <a:lnTo>
                  <a:pt x="17652" y="16255"/>
                </a:lnTo>
                <a:lnTo>
                  <a:pt x="19811" y="10159"/>
                </a:lnTo>
                <a:lnTo>
                  <a:pt x="18732" y="8127"/>
                </a:lnTo>
                <a:close/>
              </a:path>
              <a:path w="20320" h="24764">
                <a:moveTo>
                  <a:pt x="8762" y="0"/>
                </a:moveTo>
                <a:lnTo>
                  <a:pt x="6603" y="2031"/>
                </a:lnTo>
                <a:lnTo>
                  <a:pt x="4445" y="2031"/>
                </a:lnTo>
                <a:lnTo>
                  <a:pt x="2158" y="4063"/>
                </a:lnTo>
                <a:lnTo>
                  <a:pt x="0" y="6095"/>
                </a:lnTo>
                <a:lnTo>
                  <a:pt x="0" y="12191"/>
                </a:lnTo>
                <a:lnTo>
                  <a:pt x="2158" y="12191"/>
                </a:lnTo>
                <a:lnTo>
                  <a:pt x="2158" y="10159"/>
                </a:lnTo>
                <a:lnTo>
                  <a:pt x="4445" y="10159"/>
                </a:lnTo>
                <a:lnTo>
                  <a:pt x="4445" y="8127"/>
                </a:lnTo>
                <a:lnTo>
                  <a:pt x="18732" y="8127"/>
                </a:lnTo>
                <a:lnTo>
                  <a:pt x="17652" y="6095"/>
                </a:lnTo>
                <a:lnTo>
                  <a:pt x="15367" y="2031"/>
                </a:lnTo>
                <a:lnTo>
                  <a:pt x="8762" y="0"/>
                </a:lnTo>
                <a:close/>
              </a:path>
            </a:pathLst>
          </a:custGeom>
          <a:solidFill>
            <a:srgbClr val="66BBEA"/>
          </a:solidFill>
        </p:spPr>
        <p:txBody>
          <a:bodyPr wrap="square" lIns="0" tIns="0" rIns="0" bIns="0" rtlCol="0"/>
          <a:lstStyle/>
          <a:p>
            <a:endParaRPr>
              <a:solidFill>
                <a:schemeClr val="tx1"/>
              </a:solidFill>
            </a:endParaRPr>
          </a:p>
        </p:txBody>
      </p:sp>
      <p:sp>
        <p:nvSpPr>
          <p:cNvPr id="121" name="object 120">
            <a:extLst>
              <a:ext uri="{FF2B5EF4-FFF2-40B4-BE49-F238E27FC236}">
                <a16:creationId xmlns:a16="http://schemas.microsoft.com/office/drawing/2014/main" id="{BC346E39-2A7D-456D-A8D8-D18F60022CB0}"/>
              </a:ext>
            </a:extLst>
          </p:cNvPr>
          <p:cNvSpPr/>
          <p:nvPr/>
        </p:nvSpPr>
        <p:spPr>
          <a:xfrm>
            <a:off x="6843290" y="2820460"/>
            <a:ext cx="3175" cy="5080"/>
          </a:xfrm>
          <a:custGeom>
            <a:avLst/>
            <a:gdLst/>
            <a:ahLst/>
            <a:cxnLst/>
            <a:rect l="l" t="t" r="r" b="b"/>
            <a:pathLst>
              <a:path w="3175" h="5079">
                <a:moveTo>
                  <a:pt x="1524" y="0"/>
                </a:moveTo>
                <a:lnTo>
                  <a:pt x="0" y="4572"/>
                </a:lnTo>
                <a:lnTo>
                  <a:pt x="3047" y="2286"/>
                </a:lnTo>
                <a:lnTo>
                  <a:pt x="1524" y="0"/>
                </a:lnTo>
                <a:close/>
              </a:path>
            </a:pathLst>
          </a:custGeom>
          <a:solidFill>
            <a:srgbClr val="4BAFE2"/>
          </a:solidFill>
        </p:spPr>
        <p:txBody>
          <a:bodyPr wrap="square" lIns="0" tIns="0" rIns="0" bIns="0" rtlCol="0"/>
          <a:lstStyle/>
          <a:p>
            <a:endParaRPr>
              <a:solidFill>
                <a:schemeClr val="tx1"/>
              </a:solidFill>
            </a:endParaRPr>
          </a:p>
        </p:txBody>
      </p:sp>
      <p:sp>
        <p:nvSpPr>
          <p:cNvPr id="122" name="object 121">
            <a:extLst>
              <a:ext uri="{FF2B5EF4-FFF2-40B4-BE49-F238E27FC236}">
                <a16:creationId xmlns:a16="http://schemas.microsoft.com/office/drawing/2014/main" id="{5C9F4C2F-A8AD-457E-A0B9-026067E4E1B3}"/>
              </a:ext>
            </a:extLst>
          </p:cNvPr>
          <p:cNvSpPr/>
          <p:nvPr/>
        </p:nvSpPr>
        <p:spPr>
          <a:xfrm>
            <a:off x="6831097" y="2809792"/>
            <a:ext cx="5080" cy="6350"/>
          </a:xfrm>
          <a:custGeom>
            <a:avLst/>
            <a:gdLst/>
            <a:ahLst/>
            <a:cxnLst/>
            <a:rect l="l" t="t" r="r" b="b"/>
            <a:pathLst>
              <a:path w="5079" h="6350">
                <a:moveTo>
                  <a:pt x="2285" y="4064"/>
                </a:moveTo>
                <a:lnTo>
                  <a:pt x="0" y="4064"/>
                </a:lnTo>
                <a:lnTo>
                  <a:pt x="2285" y="6096"/>
                </a:lnTo>
                <a:lnTo>
                  <a:pt x="2285" y="4064"/>
                </a:lnTo>
                <a:close/>
              </a:path>
              <a:path w="5079" h="6350">
                <a:moveTo>
                  <a:pt x="4572" y="0"/>
                </a:moveTo>
                <a:lnTo>
                  <a:pt x="2285" y="4064"/>
                </a:lnTo>
                <a:lnTo>
                  <a:pt x="4572" y="4064"/>
                </a:lnTo>
                <a:lnTo>
                  <a:pt x="4572" y="0"/>
                </a:lnTo>
                <a:close/>
              </a:path>
            </a:pathLst>
          </a:custGeom>
          <a:solidFill>
            <a:srgbClr val="4BAFE2"/>
          </a:solidFill>
        </p:spPr>
        <p:txBody>
          <a:bodyPr wrap="square" lIns="0" tIns="0" rIns="0" bIns="0" rtlCol="0"/>
          <a:lstStyle/>
          <a:p>
            <a:endParaRPr>
              <a:solidFill>
                <a:schemeClr val="tx1"/>
              </a:solidFill>
            </a:endParaRPr>
          </a:p>
        </p:txBody>
      </p:sp>
      <p:sp>
        <p:nvSpPr>
          <p:cNvPr id="123" name="object 122">
            <a:extLst>
              <a:ext uri="{FF2B5EF4-FFF2-40B4-BE49-F238E27FC236}">
                <a16:creationId xmlns:a16="http://schemas.microsoft.com/office/drawing/2014/main" id="{7ADD550B-2633-4019-89AD-C1BBB9B0FC0E}"/>
              </a:ext>
            </a:extLst>
          </p:cNvPr>
          <p:cNvSpPr/>
          <p:nvPr/>
        </p:nvSpPr>
        <p:spPr>
          <a:xfrm>
            <a:off x="6835669" y="2809792"/>
            <a:ext cx="13335" cy="18415"/>
          </a:xfrm>
          <a:custGeom>
            <a:avLst/>
            <a:gdLst/>
            <a:ahLst/>
            <a:cxnLst/>
            <a:rect l="l" t="t" r="r" b="b"/>
            <a:pathLst>
              <a:path w="13334" h="18414">
                <a:moveTo>
                  <a:pt x="10922" y="16256"/>
                </a:moveTo>
                <a:lnTo>
                  <a:pt x="10922" y="18287"/>
                </a:lnTo>
                <a:lnTo>
                  <a:pt x="13080" y="18287"/>
                </a:lnTo>
                <a:lnTo>
                  <a:pt x="10922" y="16256"/>
                </a:lnTo>
                <a:close/>
              </a:path>
              <a:path w="13334" h="18414">
                <a:moveTo>
                  <a:pt x="0" y="0"/>
                </a:moveTo>
                <a:lnTo>
                  <a:pt x="0" y="2032"/>
                </a:lnTo>
                <a:lnTo>
                  <a:pt x="6476" y="6096"/>
                </a:lnTo>
                <a:lnTo>
                  <a:pt x="0" y="0"/>
                </a:lnTo>
                <a:close/>
              </a:path>
            </a:pathLst>
          </a:custGeom>
          <a:solidFill>
            <a:srgbClr val="BEE7FA"/>
          </a:solidFill>
        </p:spPr>
        <p:txBody>
          <a:bodyPr wrap="square" lIns="0" tIns="0" rIns="0" bIns="0" rtlCol="0"/>
          <a:lstStyle/>
          <a:p>
            <a:endParaRPr>
              <a:solidFill>
                <a:schemeClr val="tx1"/>
              </a:solidFill>
            </a:endParaRPr>
          </a:p>
        </p:txBody>
      </p:sp>
      <p:sp>
        <p:nvSpPr>
          <p:cNvPr id="124" name="object 123">
            <a:extLst>
              <a:ext uri="{FF2B5EF4-FFF2-40B4-BE49-F238E27FC236}">
                <a16:creationId xmlns:a16="http://schemas.microsoft.com/office/drawing/2014/main" id="{8A7013C1-7C3E-4A7C-9B3A-959E903479E8}"/>
              </a:ext>
            </a:extLst>
          </p:cNvPr>
          <p:cNvSpPr/>
          <p:nvPr/>
        </p:nvSpPr>
        <p:spPr>
          <a:xfrm>
            <a:off x="6843290" y="2805219"/>
            <a:ext cx="6350" cy="7620"/>
          </a:xfrm>
          <a:custGeom>
            <a:avLst/>
            <a:gdLst/>
            <a:ahLst/>
            <a:cxnLst/>
            <a:rect l="l" t="t" r="r" b="b"/>
            <a:pathLst>
              <a:path w="6350" h="7620">
                <a:moveTo>
                  <a:pt x="6095" y="0"/>
                </a:moveTo>
                <a:lnTo>
                  <a:pt x="0" y="5079"/>
                </a:lnTo>
                <a:lnTo>
                  <a:pt x="0" y="7619"/>
                </a:lnTo>
                <a:lnTo>
                  <a:pt x="2031" y="7619"/>
                </a:lnTo>
                <a:lnTo>
                  <a:pt x="2031" y="5079"/>
                </a:lnTo>
                <a:lnTo>
                  <a:pt x="6095" y="0"/>
                </a:lnTo>
                <a:close/>
              </a:path>
            </a:pathLst>
          </a:custGeom>
          <a:solidFill>
            <a:srgbClr val="4BAFE2"/>
          </a:solidFill>
        </p:spPr>
        <p:txBody>
          <a:bodyPr wrap="square" lIns="0" tIns="0" rIns="0" bIns="0" rtlCol="0"/>
          <a:lstStyle/>
          <a:p>
            <a:endParaRPr>
              <a:solidFill>
                <a:schemeClr val="tx1"/>
              </a:solidFill>
            </a:endParaRPr>
          </a:p>
        </p:txBody>
      </p:sp>
      <p:sp>
        <p:nvSpPr>
          <p:cNvPr id="125" name="object 124">
            <a:extLst>
              <a:ext uri="{FF2B5EF4-FFF2-40B4-BE49-F238E27FC236}">
                <a16:creationId xmlns:a16="http://schemas.microsoft.com/office/drawing/2014/main" id="{60B653FB-8705-4FF0-9EFB-306BE8505C99}"/>
              </a:ext>
            </a:extLst>
          </p:cNvPr>
          <p:cNvSpPr/>
          <p:nvPr/>
        </p:nvSpPr>
        <p:spPr>
          <a:xfrm>
            <a:off x="6838718" y="2799123"/>
            <a:ext cx="5080" cy="10795"/>
          </a:xfrm>
          <a:custGeom>
            <a:avLst/>
            <a:gdLst/>
            <a:ahLst/>
            <a:cxnLst/>
            <a:rect l="l" t="t" r="r" b="b"/>
            <a:pathLst>
              <a:path w="5079" h="10795">
                <a:moveTo>
                  <a:pt x="0" y="0"/>
                </a:moveTo>
                <a:lnTo>
                  <a:pt x="0" y="8508"/>
                </a:lnTo>
                <a:lnTo>
                  <a:pt x="2285" y="10667"/>
                </a:lnTo>
                <a:lnTo>
                  <a:pt x="4572" y="8508"/>
                </a:lnTo>
                <a:lnTo>
                  <a:pt x="2285" y="8508"/>
                </a:lnTo>
                <a:lnTo>
                  <a:pt x="0" y="0"/>
                </a:lnTo>
                <a:close/>
              </a:path>
            </a:pathLst>
          </a:custGeom>
          <a:solidFill>
            <a:srgbClr val="4BAFE2"/>
          </a:solidFill>
        </p:spPr>
        <p:txBody>
          <a:bodyPr wrap="square" lIns="0" tIns="0" rIns="0" bIns="0" rtlCol="0"/>
          <a:lstStyle/>
          <a:p>
            <a:endParaRPr>
              <a:solidFill>
                <a:schemeClr val="tx1"/>
              </a:solidFill>
            </a:endParaRPr>
          </a:p>
        </p:txBody>
      </p:sp>
      <p:sp>
        <p:nvSpPr>
          <p:cNvPr id="126" name="object 125">
            <a:extLst>
              <a:ext uri="{FF2B5EF4-FFF2-40B4-BE49-F238E27FC236}">
                <a16:creationId xmlns:a16="http://schemas.microsoft.com/office/drawing/2014/main" id="{BC5FB988-B997-4FA2-BA18-065F380AABAC}"/>
              </a:ext>
            </a:extLst>
          </p:cNvPr>
          <p:cNvSpPr/>
          <p:nvPr/>
        </p:nvSpPr>
        <p:spPr>
          <a:xfrm>
            <a:off x="6826526" y="2799123"/>
            <a:ext cx="12700" cy="9525"/>
          </a:xfrm>
          <a:custGeom>
            <a:avLst/>
            <a:gdLst/>
            <a:ahLst/>
            <a:cxnLst/>
            <a:rect l="l" t="t" r="r" b="b"/>
            <a:pathLst>
              <a:path w="12700" h="9525">
                <a:moveTo>
                  <a:pt x="0" y="0"/>
                </a:moveTo>
                <a:lnTo>
                  <a:pt x="9778" y="9143"/>
                </a:lnTo>
                <a:lnTo>
                  <a:pt x="12192" y="9143"/>
                </a:lnTo>
                <a:lnTo>
                  <a:pt x="0" y="0"/>
                </a:lnTo>
                <a:close/>
              </a:path>
            </a:pathLst>
          </a:custGeom>
          <a:solidFill>
            <a:srgbClr val="4BAFE2"/>
          </a:solidFill>
        </p:spPr>
        <p:txBody>
          <a:bodyPr wrap="square" lIns="0" tIns="0" rIns="0" bIns="0" rtlCol="0"/>
          <a:lstStyle/>
          <a:p>
            <a:endParaRPr>
              <a:solidFill>
                <a:schemeClr val="tx1"/>
              </a:solidFill>
            </a:endParaRPr>
          </a:p>
        </p:txBody>
      </p:sp>
      <p:sp>
        <p:nvSpPr>
          <p:cNvPr id="127" name="object 126">
            <a:extLst>
              <a:ext uri="{FF2B5EF4-FFF2-40B4-BE49-F238E27FC236}">
                <a16:creationId xmlns:a16="http://schemas.microsoft.com/office/drawing/2014/main" id="{B548060A-A282-4BA4-9822-668073B789D9}"/>
              </a:ext>
            </a:extLst>
          </p:cNvPr>
          <p:cNvSpPr/>
          <p:nvPr/>
        </p:nvSpPr>
        <p:spPr>
          <a:xfrm>
            <a:off x="6823478" y="2802172"/>
            <a:ext cx="10795" cy="6350"/>
          </a:xfrm>
          <a:custGeom>
            <a:avLst/>
            <a:gdLst/>
            <a:ahLst/>
            <a:cxnLst/>
            <a:rect l="l" t="t" r="r" b="b"/>
            <a:pathLst>
              <a:path w="10795" h="6350">
                <a:moveTo>
                  <a:pt x="0" y="0"/>
                </a:moveTo>
                <a:lnTo>
                  <a:pt x="10668" y="6095"/>
                </a:lnTo>
                <a:lnTo>
                  <a:pt x="10668" y="4063"/>
                </a:lnTo>
                <a:lnTo>
                  <a:pt x="0" y="0"/>
                </a:lnTo>
                <a:close/>
              </a:path>
            </a:pathLst>
          </a:custGeom>
          <a:solidFill>
            <a:srgbClr val="4BAFE2"/>
          </a:solidFill>
        </p:spPr>
        <p:txBody>
          <a:bodyPr wrap="square" lIns="0" tIns="0" rIns="0" bIns="0" rtlCol="0"/>
          <a:lstStyle/>
          <a:p>
            <a:endParaRPr>
              <a:solidFill>
                <a:schemeClr val="tx1"/>
              </a:solidFill>
            </a:endParaRPr>
          </a:p>
        </p:txBody>
      </p:sp>
      <p:sp>
        <p:nvSpPr>
          <p:cNvPr id="128" name="object 127">
            <a:extLst>
              <a:ext uri="{FF2B5EF4-FFF2-40B4-BE49-F238E27FC236}">
                <a16:creationId xmlns:a16="http://schemas.microsoft.com/office/drawing/2014/main" id="{A2FBCA49-27D7-4183-81DE-425DC17D9D68}"/>
              </a:ext>
            </a:extLst>
          </p:cNvPr>
          <p:cNvSpPr/>
          <p:nvPr/>
        </p:nvSpPr>
        <p:spPr>
          <a:xfrm>
            <a:off x="6825002" y="2808267"/>
            <a:ext cx="6350" cy="1905"/>
          </a:xfrm>
          <a:custGeom>
            <a:avLst/>
            <a:gdLst/>
            <a:ahLst/>
            <a:cxnLst/>
            <a:rect l="l" t="t" r="r" b="b"/>
            <a:pathLst>
              <a:path w="6350" h="1904">
                <a:moveTo>
                  <a:pt x="0" y="1524"/>
                </a:moveTo>
                <a:lnTo>
                  <a:pt x="6095" y="1524"/>
                </a:lnTo>
                <a:lnTo>
                  <a:pt x="6095" y="0"/>
                </a:lnTo>
                <a:lnTo>
                  <a:pt x="0" y="0"/>
                </a:lnTo>
                <a:lnTo>
                  <a:pt x="0" y="1524"/>
                </a:lnTo>
                <a:close/>
              </a:path>
            </a:pathLst>
          </a:custGeom>
          <a:solidFill>
            <a:srgbClr val="4BAFE2"/>
          </a:solidFill>
        </p:spPr>
        <p:txBody>
          <a:bodyPr wrap="square" lIns="0" tIns="0" rIns="0" bIns="0" rtlCol="0"/>
          <a:lstStyle/>
          <a:p>
            <a:endParaRPr>
              <a:solidFill>
                <a:schemeClr val="tx1"/>
              </a:solidFill>
            </a:endParaRPr>
          </a:p>
        </p:txBody>
      </p:sp>
      <p:sp>
        <p:nvSpPr>
          <p:cNvPr id="129" name="object 128">
            <a:extLst>
              <a:ext uri="{FF2B5EF4-FFF2-40B4-BE49-F238E27FC236}">
                <a16:creationId xmlns:a16="http://schemas.microsoft.com/office/drawing/2014/main" id="{2789018D-C692-446F-8C1C-A1C36614D7EF}"/>
              </a:ext>
            </a:extLst>
          </p:cNvPr>
          <p:cNvSpPr/>
          <p:nvPr/>
        </p:nvSpPr>
        <p:spPr>
          <a:xfrm>
            <a:off x="6843290" y="2812840"/>
            <a:ext cx="12700" cy="1905"/>
          </a:xfrm>
          <a:custGeom>
            <a:avLst/>
            <a:gdLst/>
            <a:ahLst/>
            <a:cxnLst/>
            <a:rect l="l" t="t" r="r" b="b"/>
            <a:pathLst>
              <a:path w="12700" h="1904">
                <a:moveTo>
                  <a:pt x="12191" y="0"/>
                </a:moveTo>
                <a:lnTo>
                  <a:pt x="0" y="0"/>
                </a:lnTo>
                <a:lnTo>
                  <a:pt x="2031" y="1524"/>
                </a:lnTo>
                <a:lnTo>
                  <a:pt x="12191" y="0"/>
                </a:lnTo>
                <a:close/>
              </a:path>
            </a:pathLst>
          </a:custGeom>
          <a:solidFill>
            <a:srgbClr val="BEE7FA"/>
          </a:solidFill>
        </p:spPr>
        <p:txBody>
          <a:bodyPr wrap="square" lIns="0" tIns="0" rIns="0" bIns="0" rtlCol="0"/>
          <a:lstStyle/>
          <a:p>
            <a:endParaRPr>
              <a:solidFill>
                <a:schemeClr val="tx1"/>
              </a:solidFill>
            </a:endParaRPr>
          </a:p>
        </p:txBody>
      </p:sp>
      <p:sp>
        <p:nvSpPr>
          <p:cNvPr id="130" name="object 129">
            <a:extLst>
              <a:ext uri="{FF2B5EF4-FFF2-40B4-BE49-F238E27FC236}">
                <a16:creationId xmlns:a16="http://schemas.microsoft.com/office/drawing/2014/main" id="{586985D2-E8D1-418A-8A29-F566AC73070F}"/>
              </a:ext>
            </a:extLst>
          </p:cNvPr>
          <p:cNvSpPr/>
          <p:nvPr/>
        </p:nvSpPr>
        <p:spPr>
          <a:xfrm>
            <a:off x="6840242" y="2805219"/>
            <a:ext cx="9525" cy="5080"/>
          </a:xfrm>
          <a:custGeom>
            <a:avLst/>
            <a:gdLst/>
            <a:ahLst/>
            <a:cxnLst/>
            <a:rect l="l" t="t" r="r" b="b"/>
            <a:pathLst>
              <a:path w="9525" h="5079">
                <a:moveTo>
                  <a:pt x="9143" y="0"/>
                </a:moveTo>
                <a:lnTo>
                  <a:pt x="0" y="4571"/>
                </a:lnTo>
                <a:lnTo>
                  <a:pt x="2285" y="4571"/>
                </a:lnTo>
                <a:lnTo>
                  <a:pt x="9143" y="0"/>
                </a:lnTo>
                <a:close/>
              </a:path>
            </a:pathLst>
          </a:custGeom>
          <a:solidFill>
            <a:srgbClr val="BEE7FA"/>
          </a:solidFill>
        </p:spPr>
        <p:txBody>
          <a:bodyPr wrap="square" lIns="0" tIns="0" rIns="0" bIns="0" rtlCol="0"/>
          <a:lstStyle/>
          <a:p>
            <a:endParaRPr>
              <a:solidFill>
                <a:schemeClr val="tx1"/>
              </a:solidFill>
            </a:endParaRPr>
          </a:p>
        </p:txBody>
      </p:sp>
      <p:sp>
        <p:nvSpPr>
          <p:cNvPr id="131" name="object 130">
            <a:extLst>
              <a:ext uri="{FF2B5EF4-FFF2-40B4-BE49-F238E27FC236}">
                <a16:creationId xmlns:a16="http://schemas.microsoft.com/office/drawing/2014/main" id="{304DB609-969A-4079-8859-80A6EB5646DF}"/>
              </a:ext>
            </a:extLst>
          </p:cNvPr>
          <p:cNvSpPr/>
          <p:nvPr/>
        </p:nvSpPr>
        <p:spPr>
          <a:xfrm>
            <a:off x="6835669" y="2799123"/>
            <a:ext cx="5080" cy="9525"/>
          </a:xfrm>
          <a:custGeom>
            <a:avLst/>
            <a:gdLst/>
            <a:ahLst/>
            <a:cxnLst/>
            <a:rect l="l" t="t" r="r" b="b"/>
            <a:pathLst>
              <a:path w="5079" h="9525">
                <a:moveTo>
                  <a:pt x="2285" y="0"/>
                </a:moveTo>
                <a:lnTo>
                  <a:pt x="0" y="9143"/>
                </a:lnTo>
                <a:lnTo>
                  <a:pt x="4572" y="9143"/>
                </a:lnTo>
                <a:lnTo>
                  <a:pt x="2285" y="0"/>
                </a:lnTo>
                <a:close/>
              </a:path>
            </a:pathLst>
          </a:custGeom>
          <a:solidFill>
            <a:srgbClr val="BEE7FA"/>
          </a:solidFill>
        </p:spPr>
        <p:txBody>
          <a:bodyPr wrap="square" lIns="0" tIns="0" rIns="0" bIns="0" rtlCol="0"/>
          <a:lstStyle/>
          <a:p>
            <a:endParaRPr>
              <a:solidFill>
                <a:schemeClr val="tx1"/>
              </a:solidFill>
            </a:endParaRPr>
          </a:p>
        </p:txBody>
      </p:sp>
      <p:sp>
        <p:nvSpPr>
          <p:cNvPr id="132" name="object 131">
            <a:extLst>
              <a:ext uri="{FF2B5EF4-FFF2-40B4-BE49-F238E27FC236}">
                <a16:creationId xmlns:a16="http://schemas.microsoft.com/office/drawing/2014/main" id="{56DA9B1F-EFDF-4FBD-9183-82A23DF42887}"/>
              </a:ext>
            </a:extLst>
          </p:cNvPr>
          <p:cNvSpPr/>
          <p:nvPr/>
        </p:nvSpPr>
        <p:spPr>
          <a:xfrm>
            <a:off x="6823478" y="2799123"/>
            <a:ext cx="12700" cy="13970"/>
          </a:xfrm>
          <a:custGeom>
            <a:avLst/>
            <a:gdLst/>
            <a:ahLst/>
            <a:cxnLst/>
            <a:rect l="l" t="t" r="r" b="b"/>
            <a:pathLst>
              <a:path w="12700" h="13970">
                <a:moveTo>
                  <a:pt x="4064" y="0"/>
                </a:moveTo>
                <a:lnTo>
                  <a:pt x="10159" y="9143"/>
                </a:lnTo>
                <a:lnTo>
                  <a:pt x="2031" y="9143"/>
                </a:lnTo>
                <a:lnTo>
                  <a:pt x="8127" y="11429"/>
                </a:lnTo>
                <a:lnTo>
                  <a:pt x="6096" y="13715"/>
                </a:lnTo>
                <a:lnTo>
                  <a:pt x="8127" y="13715"/>
                </a:lnTo>
                <a:lnTo>
                  <a:pt x="12192" y="9143"/>
                </a:lnTo>
                <a:lnTo>
                  <a:pt x="4064" y="0"/>
                </a:lnTo>
                <a:close/>
              </a:path>
              <a:path w="12700" h="13970">
                <a:moveTo>
                  <a:pt x="0" y="2285"/>
                </a:moveTo>
                <a:lnTo>
                  <a:pt x="8127" y="9143"/>
                </a:lnTo>
                <a:lnTo>
                  <a:pt x="10159" y="9143"/>
                </a:lnTo>
                <a:lnTo>
                  <a:pt x="0" y="2285"/>
                </a:lnTo>
                <a:close/>
              </a:path>
            </a:pathLst>
          </a:custGeom>
          <a:solidFill>
            <a:srgbClr val="BEE7FA"/>
          </a:solidFill>
        </p:spPr>
        <p:txBody>
          <a:bodyPr wrap="square" lIns="0" tIns="0" rIns="0" bIns="0" rtlCol="0"/>
          <a:lstStyle/>
          <a:p>
            <a:endParaRPr>
              <a:solidFill>
                <a:schemeClr val="tx1"/>
              </a:solidFill>
            </a:endParaRPr>
          </a:p>
        </p:txBody>
      </p:sp>
      <p:sp>
        <p:nvSpPr>
          <p:cNvPr id="133" name="object 132">
            <a:extLst>
              <a:ext uri="{FF2B5EF4-FFF2-40B4-BE49-F238E27FC236}">
                <a16:creationId xmlns:a16="http://schemas.microsoft.com/office/drawing/2014/main" id="{EF76F201-B2B1-4861-B662-7723A812E92E}"/>
              </a:ext>
            </a:extLst>
          </p:cNvPr>
          <p:cNvSpPr/>
          <p:nvPr/>
        </p:nvSpPr>
        <p:spPr>
          <a:xfrm>
            <a:off x="6831097" y="2805219"/>
            <a:ext cx="15240" cy="10795"/>
          </a:xfrm>
          <a:custGeom>
            <a:avLst/>
            <a:gdLst/>
            <a:ahLst/>
            <a:cxnLst/>
            <a:rect l="l" t="t" r="r" b="b"/>
            <a:pathLst>
              <a:path w="15240" h="10795">
                <a:moveTo>
                  <a:pt x="12390" y="4317"/>
                </a:moveTo>
                <a:lnTo>
                  <a:pt x="6476" y="4317"/>
                </a:lnTo>
                <a:lnTo>
                  <a:pt x="13080" y="8508"/>
                </a:lnTo>
                <a:lnTo>
                  <a:pt x="15239" y="10667"/>
                </a:lnTo>
                <a:lnTo>
                  <a:pt x="15239" y="8508"/>
                </a:lnTo>
                <a:lnTo>
                  <a:pt x="12390" y="4317"/>
                </a:lnTo>
                <a:close/>
              </a:path>
              <a:path w="15240" h="10795">
                <a:moveTo>
                  <a:pt x="2158" y="0"/>
                </a:moveTo>
                <a:lnTo>
                  <a:pt x="0" y="4317"/>
                </a:lnTo>
                <a:lnTo>
                  <a:pt x="0" y="6349"/>
                </a:lnTo>
                <a:lnTo>
                  <a:pt x="2158" y="4317"/>
                </a:lnTo>
                <a:lnTo>
                  <a:pt x="12390" y="4317"/>
                </a:lnTo>
                <a:lnTo>
                  <a:pt x="10922" y="2158"/>
                </a:lnTo>
                <a:lnTo>
                  <a:pt x="6476" y="2158"/>
                </a:lnTo>
                <a:lnTo>
                  <a:pt x="2158" y="0"/>
                </a:lnTo>
                <a:close/>
              </a:path>
            </a:pathLst>
          </a:custGeom>
          <a:solidFill>
            <a:srgbClr val="BEE7FA"/>
          </a:solidFill>
        </p:spPr>
        <p:txBody>
          <a:bodyPr wrap="square" lIns="0" tIns="0" rIns="0" bIns="0" rtlCol="0"/>
          <a:lstStyle/>
          <a:p>
            <a:endParaRPr>
              <a:solidFill>
                <a:schemeClr val="tx1"/>
              </a:solidFill>
            </a:endParaRPr>
          </a:p>
        </p:txBody>
      </p:sp>
      <p:sp>
        <p:nvSpPr>
          <p:cNvPr id="134" name="object 133">
            <a:extLst>
              <a:ext uri="{FF2B5EF4-FFF2-40B4-BE49-F238E27FC236}">
                <a16:creationId xmlns:a16="http://schemas.microsoft.com/office/drawing/2014/main" id="{0DB23093-D174-4052-A726-EB3070553119}"/>
              </a:ext>
            </a:extLst>
          </p:cNvPr>
          <p:cNvSpPr/>
          <p:nvPr/>
        </p:nvSpPr>
        <p:spPr>
          <a:xfrm>
            <a:off x="6844814" y="2812840"/>
            <a:ext cx="10795" cy="3175"/>
          </a:xfrm>
          <a:custGeom>
            <a:avLst/>
            <a:gdLst/>
            <a:ahLst/>
            <a:cxnLst/>
            <a:rect l="l" t="t" r="r" b="b"/>
            <a:pathLst>
              <a:path w="10795" h="3175">
                <a:moveTo>
                  <a:pt x="10667" y="0"/>
                </a:moveTo>
                <a:lnTo>
                  <a:pt x="0" y="1524"/>
                </a:lnTo>
                <a:lnTo>
                  <a:pt x="2158" y="3048"/>
                </a:lnTo>
                <a:lnTo>
                  <a:pt x="2158" y="1524"/>
                </a:lnTo>
                <a:lnTo>
                  <a:pt x="10667" y="0"/>
                </a:lnTo>
                <a:close/>
              </a:path>
            </a:pathLst>
          </a:custGeom>
          <a:solidFill>
            <a:srgbClr val="4BAFE2"/>
          </a:solidFill>
        </p:spPr>
        <p:txBody>
          <a:bodyPr wrap="square" lIns="0" tIns="0" rIns="0" bIns="0" rtlCol="0"/>
          <a:lstStyle/>
          <a:p>
            <a:endParaRPr>
              <a:solidFill>
                <a:schemeClr val="tx1"/>
              </a:solidFill>
            </a:endParaRPr>
          </a:p>
        </p:txBody>
      </p:sp>
      <p:sp>
        <p:nvSpPr>
          <p:cNvPr id="135" name="object 134">
            <a:extLst>
              <a:ext uri="{FF2B5EF4-FFF2-40B4-BE49-F238E27FC236}">
                <a16:creationId xmlns:a16="http://schemas.microsoft.com/office/drawing/2014/main" id="{BA8C2268-0986-4923-9298-A9B460923D4D}"/>
              </a:ext>
            </a:extLst>
          </p:cNvPr>
          <p:cNvSpPr/>
          <p:nvPr/>
        </p:nvSpPr>
        <p:spPr>
          <a:xfrm>
            <a:off x="6958097" y="2932219"/>
            <a:ext cx="15240" cy="10795"/>
          </a:xfrm>
          <a:custGeom>
            <a:avLst/>
            <a:gdLst/>
            <a:ahLst/>
            <a:cxnLst/>
            <a:rect l="l" t="t" r="r" b="b"/>
            <a:pathLst>
              <a:path w="15240" h="10795">
                <a:moveTo>
                  <a:pt x="10922" y="2158"/>
                </a:moveTo>
                <a:lnTo>
                  <a:pt x="6476" y="2158"/>
                </a:lnTo>
                <a:lnTo>
                  <a:pt x="10922" y="6349"/>
                </a:lnTo>
                <a:lnTo>
                  <a:pt x="15239" y="10667"/>
                </a:lnTo>
                <a:lnTo>
                  <a:pt x="15239" y="8508"/>
                </a:lnTo>
                <a:lnTo>
                  <a:pt x="10922" y="2158"/>
                </a:lnTo>
                <a:close/>
              </a:path>
              <a:path w="15240" h="10795">
                <a:moveTo>
                  <a:pt x="2158" y="0"/>
                </a:moveTo>
                <a:lnTo>
                  <a:pt x="0" y="2158"/>
                </a:lnTo>
                <a:lnTo>
                  <a:pt x="0" y="4317"/>
                </a:lnTo>
                <a:lnTo>
                  <a:pt x="2158" y="2158"/>
                </a:lnTo>
                <a:lnTo>
                  <a:pt x="6476" y="2158"/>
                </a:lnTo>
                <a:lnTo>
                  <a:pt x="2158" y="0"/>
                </a:lnTo>
                <a:close/>
              </a:path>
            </a:pathLst>
          </a:custGeom>
          <a:solidFill>
            <a:srgbClr val="DCF0FB"/>
          </a:solidFill>
        </p:spPr>
        <p:txBody>
          <a:bodyPr wrap="square" lIns="0" tIns="0" rIns="0" bIns="0" rtlCol="0"/>
          <a:lstStyle/>
          <a:p>
            <a:endParaRPr>
              <a:solidFill>
                <a:schemeClr val="tx1"/>
              </a:solidFill>
            </a:endParaRPr>
          </a:p>
        </p:txBody>
      </p:sp>
      <p:sp>
        <p:nvSpPr>
          <p:cNvPr id="136" name="object 135">
            <a:extLst>
              <a:ext uri="{FF2B5EF4-FFF2-40B4-BE49-F238E27FC236}">
                <a16:creationId xmlns:a16="http://schemas.microsoft.com/office/drawing/2014/main" id="{B17A7FC2-2F97-4A94-9496-9FB889215D0A}"/>
              </a:ext>
            </a:extLst>
          </p:cNvPr>
          <p:cNvSpPr/>
          <p:nvPr/>
        </p:nvSpPr>
        <p:spPr>
          <a:xfrm>
            <a:off x="6893582" y="3035343"/>
            <a:ext cx="20320" cy="24765"/>
          </a:xfrm>
          <a:custGeom>
            <a:avLst/>
            <a:gdLst/>
            <a:ahLst/>
            <a:cxnLst/>
            <a:rect l="l" t="t" r="r" b="b"/>
            <a:pathLst>
              <a:path w="20320" h="24764">
                <a:moveTo>
                  <a:pt x="17652" y="12191"/>
                </a:moveTo>
                <a:lnTo>
                  <a:pt x="2159" y="12191"/>
                </a:lnTo>
                <a:lnTo>
                  <a:pt x="2159" y="14223"/>
                </a:lnTo>
                <a:lnTo>
                  <a:pt x="0" y="14223"/>
                </a:lnTo>
                <a:lnTo>
                  <a:pt x="0" y="18287"/>
                </a:lnTo>
                <a:lnTo>
                  <a:pt x="2159" y="18287"/>
                </a:lnTo>
                <a:lnTo>
                  <a:pt x="2159" y="20319"/>
                </a:lnTo>
                <a:lnTo>
                  <a:pt x="0" y="20319"/>
                </a:lnTo>
                <a:lnTo>
                  <a:pt x="0" y="22351"/>
                </a:lnTo>
                <a:lnTo>
                  <a:pt x="2159" y="24383"/>
                </a:lnTo>
                <a:lnTo>
                  <a:pt x="19812" y="24383"/>
                </a:lnTo>
                <a:lnTo>
                  <a:pt x="17652" y="20319"/>
                </a:lnTo>
                <a:lnTo>
                  <a:pt x="17652" y="12191"/>
                </a:lnTo>
                <a:close/>
              </a:path>
              <a:path w="20320" h="24764">
                <a:moveTo>
                  <a:pt x="15367" y="6095"/>
                </a:moveTo>
                <a:lnTo>
                  <a:pt x="4445" y="6095"/>
                </a:lnTo>
                <a:lnTo>
                  <a:pt x="4445" y="8127"/>
                </a:lnTo>
                <a:lnTo>
                  <a:pt x="2159" y="8127"/>
                </a:lnTo>
                <a:lnTo>
                  <a:pt x="0" y="10159"/>
                </a:lnTo>
                <a:lnTo>
                  <a:pt x="4445" y="12191"/>
                </a:lnTo>
                <a:lnTo>
                  <a:pt x="15367" y="12191"/>
                </a:lnTo>
                <a:lnTo>
                  <a:pt x="15367" y="8127"/>
                </a:lnTo>
                <a:lnTo>
                  <a:pt x="4445" y="8127"/>
                </a:lnTo>
                <a:lnTo>
                  <a:pt x="2159" y="6095"/>
                </a:lnTo>
                <a:lnTo>
                  <a:pt x="15367" y="6095"/>
                </a:lnTo>
                <a:close/>
              </a:path>
              <a:path w="20320" h="24764">
                <a:moveTo>
                  <a:pt x="11049" y="0"/>
                </a:moveTo>
                <a:lnTo>
                  <a:pt x="6603" y="0"/>
                </a:lnTo>
                <a:lnTo>
                  <a:pt x="6603" y="6095"/>
                </a:lnTo>
                <a:lnTo>
                  <a:pt x="13208" y="6095"/>
                </a:lnTo>
                <a:lnTo>
                  <a:pt x="11049" y="4063"/>
                </a:lnTo>
                <a:lnTo>
                  <a:pt x="13208" y="2031"/>
                </a:lnTo>
                <a:lnTo>
                  <a:pt x="11049" y="0"/>
                </a:lnTo>
                <a:close/>
              </a:path>
            </a:pathLst>
          </a:custGeom>
          <a:solidFill>
            <a:srgbClr val="A4D069"/>
          </a:solidFill>
        </p:spPr>
        <p:txBody>
          <a:bodyPr wrap="square" lIns="0" tIns="0" rIns="0" bIns="0" rtlCol="0"/>
          <a:lstStyle/>
          <a:p>
            <a:endParaRPr>
              <a:solidFill>
                <a:schemeClr val="tx1"/>
              </a:solidFill>
            </a:endParaRPr>
          </a:p>
        </p:txBody>
      </p:sp>
      <p:sp>
        <p:nvSpPr>
          <p:cNvPr id="137" name="object 136">
            <a:extLst>
              <a:ext uri="{FF2B5EF4-FFF2-40B4-BE49-F238E27FC236}">
                <a16:creationId xmlns:a16="http://schemas.microsoft.com/office/drawing/2014/main" id="{777EF764-7110-442F-B339-FACA849EC72B}"/>
              </a:ext>
            </a:extLst>
          </p:cNvPr>
          <p:cNvSpPr/>
          <p:nvPr/>
        </p:nvSpPr>
        <p:spPr>
          <a:xfrm>
            <a:off x="6902344" y="3035343"/>
            <a:ext cx="11430" cy="24765"/>
          </a:xfrm>
          <a:custGeom>
            <a:avLst/>
            <a:gdLst/>
            <a:ahLst/>
            <a:cxnLst/>
            <a:rect l="l" t="t" r="r" b="b"/>
            <a:pathLst>
              <a:path w="11429" h="24764">
                <a:moveTo>
                  <a:pt x="8889" y="12191"/>
                </a:moveTo>
                <a:lnTo>
                  <a:pt x="6603" y="12191"/>
                </a:lnTo>
                <a:lnTo>
                  <a:pt x="6603" y="16255"/>
                </a:lnTo>
                <a:lnTo>
                  <a:pt x="4445" y="16255"/>
                </a:lnTo>
                <a:lnTo>
                  <a:pt x="6603" y="18287"/>
                </a:lnTo>
                <a:lnTo>
                  <a:pt x="6603" y="22351"/>
                </a:lnTo>
                <a:lnTo>
                  <a:pt x="4445" y="22351"/>
                </a:lnTo>
                <a:lnTo>
                  <a:pt x="2285" y="24383"/>
                </a:lnTo>
                <a:lnTo>
                  <a:pt x="11049" y="24383"/>
                </a:lnTo>
                <a:lnTo>
                  <a:pt x="8889" y="20319"/>
                </a:lnTo>
                <a:lnTo>
                  <a:pt x="8889" y="12191"/>
                </a:lnTo>
                <a:close/>
              </a:path>
              <a:path w="11429" h="24764">
                <a:moveTo>
                  <a:pt x="2285" y="4063"/>
                </a:moveTo>
                <a:lnTo>
                  <a:pt x="2285" y="8127"/>
                </a:lnTo>
                <a:lnTo>
                  <a:pt x="4445" y="8127"/>
                </a:lnTo>
                <a:lnTo>
                  <a:pt x="4445" y="12191"/>
                </a:lnTo>
                <a:lnTo>
                  <a:pt x="6603" y="12191"/>
                </a:lnTo>
                <a:lnTo>
                  <a:pt x="6603" y="6095"/>
                </a:lnTo>
                <a:lnTo>
                  <a:pt x="4445" y="6095"/>
                </a:lnTo>
                <a:lnTo>
                  <a:pt x="2285" y="4063"/>
                </a:lnTo>
                <a:close/>
              </a:path>
              <a:path w="11429" h="24764">
                <a:moveTo>
                  <a:pt x="2285" y="0"/>
                </a:moveTo>
                <a:lnTo>
                  <a:pt x="0" y="0"/>
                </a:lnTo>
                <a:lnTo>
                  <a:pt x="0" y="2031"/>
                </a:lnTo>
                <a:lnTo>
                  <a:pt x="2285" y="2031"/>
                </a:lnTo>
                <a:lnTo>
                  <a:pt x="2285" y="4063"/>
                </a:lnTo>
                <a:lnTo>
                  <a:pt x="4445" y="2031"/>
                </a:lnTo>
                <a:lnTo>
                  <a:pt x="2285" y="0"/>
                </a:lnTo>
                <a:close/>
              </a:path>
            </a:pathLst>
          </a:custGeom>
          <a:solidFill>
            <a:srgbClr val="94C95B"/>
          </a:solidFill>
        </p:spPr>
        <p:txBody>
          <a:bodyPr wrap="square" lIns="0" tIns="0" rIns="0" bIns="0" rtlCol="0"/>
          <a:lstStyle/>
          <a:p>
            <a:endParaRPr>
              <a:solidFill>
                <a:schemeClr val="tx1"/>
              </a:solidFill>
            </a:endParaRPr>
          </a:p>
        </p:txBody>
      </p:sp>
      <p:sp>
        <p:nvSpPr>
          <p:cNvPr id="138" name="object 137">
            <a:extLst>
              <a:ext uri="{FF2B5EF4-FFF2-40B4-BE49-F238E27FC236}">
                <a16:creationId xmlns:a16="http://schemas.microsoft.com/office/drawing/2014/main" id="{03FB87EF-FB31-402F-8416-FB61A3F2A2B9}"/>
              </a:ext>
            </a:extLst>
          </p:cNvPr>
          <p:cNvSpPr/>
          <p:nvPr/>
        </p:nvSpPr>
        <p:spPr>
          <a:xfrm>
            <a:off x="6893582" y="3039027"/>
            <a:ext cx="9525" cy="19685"/>
          </a:xfrm>
          <a:custGeom>
            <a:avLst/>
            <a:gdLst/>
            <a:ahLst/>
            <a:cxnLst/>
            <a:rect l="l" t="t" r="r" b="b"/>
            <a:pathLst>
              <a:path w="9525" h="19685">
                <a:moveTo>
                  <a:pt x="2286" y="17018"/>
                </a:moveTo>
                <a:lnTo>
                  <a:pt x="0" y="17018"/>
                </a:lnTo>
                <a:lnTo>
                  <a:pt x="0" y="19176"/>
                </a:lnTo>
                <a:lnTo>
                  <a:pt x="2286" y="19176"/>
                </a:lnTo>
                <a:lnTo>
                  <a:pt x="2286" y="17018"/>
                </a:lnTo>
                <a:close/>
              </a:path>
              <a:path w="9525" h="19685">
                <a:moveTo>
                  <a:pt x="4572" y="10668"/>
                </a:moveTo>
                <a:lnTo>
                  <a:pt x="0" y="10668"/>
                </a:lnTo>
                <a:lnTo>
                  <a:pt x="0" y="14858"/>
                </a:lnTo>
                <a:lnTo>
                  <a:pt x="2286" y="14858"/>
                </a:lnTo>
                <a:lnTo>
                  <a:pt x="2286" y="17018"/>
                </a:lnTo>
                <a:lnTo>
                  <a:pt x="4572" y="17018"/>
                </a:lnTo>
                <a:lnTo>
                  <a:pt x="4572" y="14858"/>
                </a:lnTo>
                <a:lnTo>
                  <a:pt x="2286" y="12826"/>
                </a:lnTo>
                <a:lnTo>
                  <a:pt x="4572" y="12826"/>
                </a:lnTo>
                <a:lnTo>
                  <a:pt x="4572" y="10668"/>
                </a:lnTo>
                <a:close/>
              </a:path>
              <a:path w="9525" h="19685">
                <a:moveTo>
                  <a:pt x="6858" y="8508"/>
                </a:moveTo>
                <a:lnTo>
                  <a:pt x="2286" y="8508"/>
                </a:lnTo>
                <a:lnTo>
                  <a:pt x="2286" y="10668"/>
                </a:lnTo>
                <a:lnTo>
                  <a:pt x="6858" y="10668"/>
                </a:lnTo>
                <a:lnTo>
                  <a:pt x="6858" y="8508"/>
                </a:lnTo>
                <a:close/>
              </a:path>
              <a:path w="9525" h="19685">
                <a:moveTo>
                  <a:pt x="2286" y="2158"/>
                </a:moveTo>
                <a:lnTo>
                  <a:pt x="2286" y="4191"/>
                </a:lnTo>
                <a:lnTo>
                  <a:pt x="0" y="6350"/>
                </a:lnTo>
                <a:lnTo>
                  <a:pt x="4572" y="8508"/>
                </a:lnTo>
                <a:lnTo>
                  <a:pt x="4572" y="4191"/>
                </a:lnTo>
                <a:lnTo>
                  <a:pt x="2286" y="2158"/>
                </a:lnTo>
                <a:close/>
              </a:path>
              <a:path w="9525" h="19685">
                <a:moveTo>
                  <a:pt x="9144" y="0"/>
                </a:moveTo>
                <a:lnTo>
                  <a:pt x="6858" y="0"/>
                </a:lnTo>
                <a:lnTo>
                  <a:pt x="6858" y="2158"/>
                </a:lnTo>
                <a:lnTo>
                  <a:pt x="4572" y="2158"/>
                </a:lnTo>
                <a:lnTo>
                  <a:pt x="4572" y="4191"/>
                </a:lnTo>
                <a:lnTo>
                  <a:pt x="9144" y="2158"/>
                </a:lnTo>
                <a:lnTo>
                  <a:pt x="9144" y="0"/>
                </a:lnTo>
                <a:close/>
              </a:path>
            </a:pathLst>
          </a:custGeom>
          <a:solidFill>
            <a:srgbClr val="B5D67B"/>
          </a:solidFill>
        </p:spPr>
        <p:txBody>
          <a:bodyPr wrap="square" lIns="0" tIns="0" rIns="0" bIns="0" rtlCol="0"/>
          <a:lstStyle/>
          <a:p>
            <a:endParaRPr>
              <a:solidFill>
                <a:schemeClr val="tx1"/>
              </a:solidFill>
            </a:endParaRPr>
          </a:p>
        </p:txBody>
      </p:sp>
      <p:sp>
        <p:nvSpPr>
          <p:cNvPr id="139" name="object 138">
            <a:extLst>
              <a:ext uri="{FF2B5EF4-FFF2-40B4-BE49-F238E27FC236}">
                <a16:creationId xmlns:a16="http://schemas.microsoft.com/office/drawing/2014/main" id="{E05A31B0-59AF-4DF7-AC01-A4C78B2C155A}"/>
              </a:ext>
            </a:extLst>
          </p:cNvPr>
          <p:cNvSpPr/>
          <p:nvPr/>
        </p:nvSpPr>
        <p:spPr>
          <a:xfrm>
            <a:off x="6893582" y="3064299"/>
            <a:ext cx="26034" cy="18415"/>
          </a:xfrm>
          <a:custGeom>
            <a:avLst/>
            <a:gdLst/>
            <a:ahLst/>
            <a:cxnLst/>
            <a:rect l="l" t="t" r="r" b="b"/>
            <a:pathLst>
              <a:path w="26034" h="18414">
                <a:moveTo>
                  <a:pt x="0" y="18287"/>
                </a:moveTo>
                <a:lnTo>
                  <a:pt x="25907" y="18287"/>
                </a:lnTo>
                <a:lnTo>
                  <a:pt x="25907" y="0"/>
                </a:lnTo>
                <a:lnTo>
                  <a:pt x="0" y="0"/>
                </a:lnTo>
                <a:lnTo>
                  <a:pt x="0" y="18287"/>
                </a:lnTo>
                <a:close/>
              </a:path>
            </a:pathLst>
          </a:custGeom>
          <a:solidFill>
            <a:srgbClr val="7E7E7E">
              <a:alpha val="19999"/>
            </a:srgbClr>
          </a:solidFill>
        </p:spPr>
        <p:txBody>
          <a:bodyPr wrap="square" lIns="0" tIns="0" rIns="0" bIns="0" rtlCol="0"/>
          <a:lstStyle/>
          <a:p>
            <a:endParaRPr>
              <a:solidFill>
                <a:schemeClr val="tx1"/>
              </a:solidFill>
            </a:endParaRPr>
          </a:p>
        </p:txBody>
      </p:sp>
      <p:sp>
        <p:nvSpPr>
          <p:cNvPr id="140" name="object 139">
            <a:extLst>
              <a:ext uri="{FF2B5EF4-FFF2-40B4-BE49-F238E27FC236}">
                <a16:creationId xmlns:a16="http://schemas.microsoft.com/office/drawing/2014/main" id="{AE922E52-D890-4D03-8483-185979F54DC9}"/>
              </a:ext>
            </a:extLst>
          </p:cNvPr>
          <p:cNvSpPr/>
          <p:nvPr/>
        </p:nvSpPr>
        <p:spPr>
          <a:xfrm>
            <a:off x="6893582" y="3064299"/>
            <a:ext cx="25907" cy="18287"/>
          </a:xfrm>
          <a:prstGeom prst="rect">
            <a:avLst/>
          </a:prstGeom>
          <a:blipFill>
            <a:blip r:embed="rId11" cstate="print"/>
            <a:stretch>
              <a:fillRect/>
            </a:stretch>
          </a:blipFill>
        </p:spPr>
        <p:txBody>
          <a:bodyPr wrap="square" lIns="0" tIns="0" rIns="0" bIns="0" rtlCol="0"/>
          <a:lstStyle/>
          <a:p>
            <a:endParaRPr>
              <a:solidFill>
                <a:schemeClr val="tx1"/>
              </a:solidFill>
            </a:endParaRPr>
          </a:p>
        </p:txBody>
      </p:sp>
      <p:sp>
        <p:nvSpPr>
          <p:cNvPr id="141" name="object 140">
            <a:extLst>
              <a:ext uri="{FF2B5EF4-FFF2-40B4-BE49-F238E27FC236}">
                <a16:creationId xmlns:a16="http://schemas.microsoft.com/office/drawing/2014/main" id="{B88DFEF1-DFF7-4658-9D9B-ACE296B30940}"/>
              </a:ext>
            </a:extLst>
          </p:cNvPr>
          <p:cNvSpPr/>
          <p:nvPr/>
        </p:nvSpPr>
        <p:spPr>
          <a:xfrm>
            <a:off x="6895106" y="3067348"/>
            <a:ext cx="13716" cy="10668"/>
          </a:xfrm>
          <a:prstGeom prst="rect">
            <a:avLst/>
          </a:prstGeom>
          <a:blipFill>
            <a:blip r:embed="rId12" cstate="print"/>
            <a:stretch>
              <a:fillRect/>
            </a:stretch>
          </a:blipFill>
        </p:spPr>
        <p:txBody>
          <a:bodyPr wrap="square" lIns="0" tIns="0" rIns="0" bIns="0" rtlCol="0"/>
          <a:lstStyle/>
          <a:p>
            <a:endParaRPr>
              <a:solidFill>
                <a:schemeClr val="tx1"/>
              </a:solidFill>
            </a:endParaRPr>
          </a:p>
        </p:txBody>
      </p:sp>
      <p:sp>
        <p:nvSpPr>
          <p:cNvPr id="142" name="object 141">
            <a:extLst>
              <a:ext uri="{FF2B5EF4-FFF2-40B4-BE49-F238E27FC236}">
                <a16:creationId xmlns:a16="http://schemas.microsoft.com/office/drawing/2014/main" id="{FDE473F2-CAF8-48BA-992F-183E9103628B}"/>
              </a:ext>
            </a:extLst>
          </p:cNvPr>
          <p:cNvSpPr/>
          <p:nvPr/>
        </p:nvSpPr>
        <p:spPr>
          <a:xfrm>
            <a:off x="6882914" y="2966763"/>
            <a:ext cx="27431" cy="105156"/>
          </a:xfrm>
          <a:prstGeom prst="rect">
            <a:avLst/>
          </a:prstGeom>
          <a:blipFill>
            <a:blip r:embed="rId13" cstate="print"/>
            <a:stretch>
              <a:fillRect/>
            </a:stretch>
          </a:blipFill>
        </p:spPr>
        <p:txBody>
          <a:bodyPr wrap="square" lIns="0" tIns="0" rIns="0" bIns="0" rtlCol="0"/>
          <a:lstStyle/>
          <a:p>
            <a:endParaRPr>
              <a:solidFill>
                <a:schemeClr val="tx1"/>
              </a:solidFill>
            </a:endParaRPr>
          </a:p>
        </p:txBody>
      </p:sp>
      <p:sp>
        <p:nvSpPr>
          <p:cNvPr id="143" name="object 142">
            <a:extLst>
              <a:ext uri="{FF2B5EF4-FFF2-40B4-BE49-F238E27FC236}">
                <a16:creationId xmlns:a16="http://schemas.microsoft.com/office/drawing/2014/main" id="{BEE83E3D-E6C5-4626-9DE9-D77F8CD7121D}"/>
              </a:ext>
            </a:extLst>
          </p:cNvPr>
          <p:cNvSpPr/>
          <p:nvPr/>
        </p:nvSpPr>
        <p:spPr>
          <a:xfrm>
            <a:off x="6885961" y="2989623"/>
            <a:ext cx="9525" cy="13970"/>
          </a:xfrm>
          <a:custGeom>
            <a:avLst/>
            <a:gdLst/>
            <a:ahLst/>
            <a:cxnLst/>
            <a:rect l="l" t="t" r="r" b="b"/>
            <a:pathLst>
              <a:path w="9525" h="13970">
                <a:moveTo>
                  <a:pt x="9144" y="0"/>
                </a:moveTo>
                <a:lnTo>
                  <a:pt x="6858" y="0"/>
                </a:lnTo>
                <a:lnTo>
                  <a:pt x="6858" y="1904"/>
                </a:lnTo>
                <a:lnTo>
                  <a:pt x="4572" y="1904"/>
                </a:lnTo>
                <a:lnTo>
                  <a:pt x="4572" y="13715"/>
                </a:lnTo>
                <a:lnTo>
                  <a:pt x="6858" y="13715"/>
                </a:lnTo>
                <a:lnTo>
                  <a:pt x="6858" y="3936"/>
                </a:lnTo>
                <a:lnTo>
                  <a:pt x="9144" y="0"/>
                </a:lnTo>
                <a:close/>
              </a:path>
              <a:path w="9525" h="13970">
                <a:moveTo>
                  <a:pt x="9144" y="5841"/>
                </a:moveTo>
                <a:lnTo>
                  <a:pt x="6858" y="7873"/>
                </a:lnTo>
                <a:lnTo>
                  <a:pt x="9144" y="7873"/>
                </a:lnTo>
                <a:lnTo>
                  <a:pt x="9144" y="5841"/>
                </a:lnTo>
                <a:close/>
              </a:path>
              <a:path w="9525" h="13970">
                <a:moveTo>
                  <a:pt x="2286" y="1904"/>
                </a:moveTo>
                <a:lnTo>
                  <a:pt x="0" y="1904"/>
                </a:lnTo>
                <a:lnTo>
                  <a:pt x="2286" y="3936"/>
                </a:lnTo>
                <a:lnTo>
                  <a:pt x="2286" y="1904"/>
                </a:lnTo>
                <a:close/>
              </a:path>
            </a:pathLst>
          </a:custGeom>
          <a:solidFill>
            <a:srgbClr val="8D642F"/>
          </a:solidFill>
        </p:spPr>
        <p:txBody>
          <a:bodyPr wrap="square" lIns="0" tIns="0" rIns="0" bIns="0" rtlCol="0"/>
          <a:lstStyle/>
          <a:p>
            <a:endParaRPr>
              <a:solidFill>
                <a:schemeClr val="tx1"/>
              </a:solidFill>
            </a:endParaRPr>
          </a:p>
        </p:txBody>
      </p:sp>
      <p:sp>
        <p:nvSpPr>
          <p:cNvPr id="144" name="object 143">
            <a:extLst>
              <a:ext uri="{FF2B5EF4-FFF2-40B4-BE49-F238E27FC236}">
                <a16:creationId xmlns:a16="http://schemas.microsoft.com/office/drawing/2014/main" id="{BF74EAED-074B-4007-ABA7-B1E2143A509C}"/>
              </a:ext>
            </a:extLst>
          </p:cNvPr>
          <p:cNvSpPr/>
          <p:nvPr/>
        </p:nvSpPr>
        <p:spPr>
          <a:xfrm>
            <a:off x="6893582" y="2995466"/>
            <a:ext cx="1905" cy="2540"/>
          </a:xfrm>
          <a:custGeom>
            <a:avLst/>
            <a:gdLst/>
            <a:ahLst/>
            <a:cxnLst/>
            <a:rect l="l" t="t" r="r" b="b"/>
            <a:pathLst>
              <a:path w="1904" h="2539">
                <a:moveTo>
                  <a:pt x="1524" y="0"/>
                </a:moveTo>
                <a:lnTo>
                  <a:pt x="0" y="2031"/>
                </a:lnTo>
                <a:lnTo>
                  <a:pt x="1524" y="2031"/>
                </a:lnTo>
                <a:lnTo>
                  <a:pt x="1524" y="0"/>
                </a:lnTo>
                <a:close/>
              </a:path>
            </a:pathLst>
          </a:custGeom>
          <a:solidFill>
            <a:srgbClr val="75502B"/>
          </a:solidFill>
        </p:spPr>
        <p:txBody>
          <a:bodyPr wrap="square" lIns="0" tIns="0" rIns="0" bIns="0" rtlCol="0"/>
          <a:lstStyle/>
          <a:p>
            <a:endParaRPr>
              <a:solidFill>
                <a:schemeClr val="tx1"/>
              </a:solidFill>
            </a:endParaRPr>
          </a:p>
        </p:txBody>
      </p:sp>
      <p:sp>
        <p:nvSpPr>
          <p:cNvPr id="145" name="object 144">
            <a:extLst>
              <a:ext uri="{FF2B5EF4-FFF2-40B4-BE49-F238E27FC236}">
                <a16:creationId xmlns:a16="http://schemas.microsoft.com/office/drawing/2014/main" id="{38F41424-754A-4AE2-8E87-BBC9EFE0117F}"/>
              </a:ext>
            </a:extLst>
          </p:cNvPr>
          <p:cNvSpPr/>
          <p:nvPr/>
        </p:nvSpPr>
        <p:spPr>
          <a:xfrm>
            <a:off x="6860054" y="3071919"/>
            <a:ext cx="19811" cy="28956"/>
          </a:xfrm>
          <a:prstGeom prst="rect">
            <a:avLst/>
          </a:prstGeom>
          <a:blipFill>
            <a:blip r:embed="rId14" cstate="print"/>
            <a:stretch>
              <a:fillRect/>
            </a:stretch>
          </a:blipFill>
        </p:spPr>
        <p:txBody>
          <a:bodyPr wrap="square" lIns="0" tIns="0" rIns="0" bIns="0" rtlCol="0"/>
          <a:lstStyle/>
          <a:p>
            <a:endParaRPr>
              <a:solidFill>
                <a:schemeClr val="tx1"/>
              </a:solidFill>
            </a:endParaRPr>
          </a:p>
        </p:txBody>
      </p:sp>
      <p:sp>
        <p:nvSpPr>
          <p:cNvPr id="146" name="object 145">
            <a:extLst>
              <a:ext uri="{FF2B5EF4-FFF2-40B4-BE49-F238E27FC236}">
                <a16:creationId xmlns:a16="http://schemas.microsoft.com/office/drawing/2014/main" id="{0CAFE73F-4FFC-4716-8220-92A639494821}"/>
              </a:ext>
            </a:extLst>
          </p:cNvPr>
          <p:cNvSpPr/>
          <p:nvPr/>
        </p:nvSpPr>
        <p:spPr>
          <a:xfrm>
            <a:off x="6868435" y="3070396"/>
            <a:ext cx="31242" cy="30480"/>
          </a:xfrm>
          <a:prstGeom prst="rect">
            <a:avLst/>
          </a:prstGeom>
          <a:blipFill>
            <a:blip r:embed="rId15" cstate="print"/>
            <a:stretch>
              <a:fillRect/>
            </a:stretch>
          </a:blipFill>
        </p:spPr>
        <p:txBody>
          <a:bodyPr wrap="square" lIns="0" tIns="0" rIns="0" bIns="0" rtlCol="0"/>
          <a:lstStyle/>
          <a:p>
            <a:endParaRPr>
              <a:solidFill>
                <a:schemeClr val="tx1"/>
              </a:solidFill>
            </a:endParaRPr>
          </a:p>
        </p:txBody>
      </p:sp>
      <p:sp>
        <p:nvSpPr>
          <p:cNvPr id="147" name="object 146">
            <a:extLst>
              <a:ext uri="{FF2B5EF4-FFF2-40B4-BE49-F238E27FC236}">
                <a16:creationId xmlns:a16="http://schemas.microsoft.com/office/drawing/2014/main" id="{4AD34410-ECB4-44F2-A699-7515DA545874}"/>
              </a:ext>
            </a:extLst>
          </p:cNvPr>
          <p:cNvSpPr/>
          <p:nvPr/>
        </p:nvSpPr>
        <p:spPr>
          <a:xfrm>
            <a:off x="6869197" y="3062775"/>
            <a:ext cx="27431" cy="41148"/>
          </a:xfrm>
          <a:prstGeom prst="rect">
            <a:avLst/>
          </a:prstGeom>
          <a:blipFill>
            <a:blip r:embed="rId16" cstate="print"/>
            <a:stretch>
              <a:fillRect/>
            </a:stretch>
          </a:blipFill>
        </p:spPr>
        <p:txBody>
          <a:bodyPr wrap="square" lIns="0" tIns="0" rIns="0" bIns="0" rtlCol="0"/>
          <a:lstStyle/>
          <a:p>
            <a:endParaRPr>
              <a:solidFill>
                <a:schemeClr val="tx1"/>
              </a:solidFill>
            </a:endParaRPr>
          </a:p>
        </p:txBody>
      </p:sp>
      <p:sp>
        <p:nvSpPr>
          <p:cNvPr id="148" name="object 147">
            <a:extLst>
              <a:ext uri="{FF2B5EF4-FFF2-40B4-BE49-F238E27FC236}">
                <a16:creationId xmlns:a16="http://schemas.microsoft.com/office/drawing/2014/main" id="{935CBCB2-4144-4B07-9E37-1F1A086A4856}"/>
              </a:ext>
            </a:extLst>
          </p:cNvPr>
          <p:cNvSpPr/>
          <p:nvPr/>
        </p:nvSpPr>
        <p:spPr>
          <a:xfrm>
            <a:off x="6878342" y="3053631"/>
            <a:ext cx="56387" cy="39624"/>
          </a:xfrm>
          <a:prstGeom prst="rect">
            <a:avLst/>
          </a:prstGeom>
          <a:blipFill>
            <a:blip r:embed="rId17" cstate="print"/>
            <a:stretch>
              <a:fillRect/>
            </a:stretch>
          </a:blipFill>
        </p:spPr>
        <p:txBody>
          <a:bodyPr wrap="square" lIns="0" tIns="0" rIns="0" bIns="0" rtlCol="0"/>
          <a:lstStyle/>
          <a:p>
            <a:endParaRPr>
              <a:solidFill>
                <a:schemeClr val="tx1"/>
              </a:solidFill>
            </a:endParaRPr>
          </a:p>
        </p:txBody>
      </p:sp>
      <p:sp>
        <p:nvSpPr>
          <p:cNvPr id="149" name="object 148">
            <a:extLst>
              <a:ext uri="{FF2B5EF4-FFF2-40B4-BE49-F238E27FC236}">
                <a16:creationId xmlns:a16="http://schemas.microsoft.com/office/drawing/2014/main" id="{264111D4-844D-43C4-8F6E-9C2E817BDF40}"/>
              </a:ext>
            </a:extLst>
          </p:cNvPr>
          <p:cNvSpPr/>
          <p:nvPr/>
        </p:nvSpPr>
        <p:spPr>
          <a:xfrm>
            <a:off x="6919490" y="3049060"/>
            <a:ext cx="33527" cy="32004"/>
          </a:xfrm>
          <a:prstGeom prst="rect">
            <a:avLst/>
          </a:prstGeom>
          <a:blipFill>
            <a:blip r:embed="rId18" cstate="print"/>
            <a:stretch>
              <a:fillRect/>
            </a:stretch>
          </a:blipFill>
        </p:spPr>
        <p:txBody>
          <a:bodyPr wrap="square" lIns="0" tIns="0" rIns="0" bIns="0" rtlCol="0"/>
          <a:lstStyle/>
          <a:p>
            <a:endParaRPr>
              <a:solidFill>
                <a:schemeClr val="tx1"/>
              </a:solidFill>
            </a:endParaRPr>
          </a:p>
        </p:txBody>
      </p:sp>
      <p:sp>
        <p:nvSpPr>
          <p:cNvPr id="150" name="object 149">
            <a:extLst>
              <a:ext uri="{FF2B5EF4-FFF2-40B4-BE49-F238E27FC236}">
                <a16:creationId xmlns:a16="http://schemas.microsoft.com/office/drawing/2014/main" id="{9FC2FFCD-D856-4984-B505-15D83065A121}"/>
              </a:ext>
            </a:extLst>
          </p:cNvPr>
          <p:cNvSpPr/>
          <p:nvPr/>
        </p:nvSpPr>
        <p:spPr>
          <a:xfrm>
            <a:off x="6922537" y="3042963"/>
            <a:ext cx="27431" cy="41148"/>
          </a:xfrm>
          <a:prstGeom prst="rect">
            <a:avLst/>
          </a:prstGeom>
          <a:blipFill>
            <a:blip r:embed="rId19" cstate="print"/>
            <a:stretch>
              <a:fillRect/>
            </a:stretch>
          </a:blipFill>
        </p:spPr>
        <p:txBody>
          <a:bodyPr wrap="square" lIns="0" tIns="0" rIns="0" bIns="0" rtlCol="0"/>
          <a:lstStyle/>
          <a:p>
            <a:endParaRPr>
              <a:solidFill>
                <a:schemeClr val="tx1"/>
              </a:solidFill>
            </a:endParaRPr>
          </a:p>
        </p:txBody>
      </p:sp>
      <p:sp>
        <p:nvSpPr>
          <p:cNvPr id="151" name="object 150">
            <a:extLst>
              <a:ext uri="{FF2B5EF4-FFF2-40B4-BE49-F238E27FC236}">
                <a16:creationId xmlns:a16="http://schemas.microsoft.com/office/drawing/2014/main" id="{8AFFE1AE-2B2B-44C5-B6C2-2F9098E4CE2B}"/>
              </a:ext>
            </a:extLst>
          </p:cNvPr>
          <p:cNvSpPr/>
          <p:nvPr/>
        </p:nvSpPr>
        <p:spPr>
          <a:xfrm>
            <a:off x="6738133" y="2956096"/>
            <a:ext cx="19811" cy="41148"/>
          </a:xfrm>
          <a:prstGeom prst="rect">
            <a:avLst/>
          </a:prstGeom>
          <a:blipFill>
            <a:blip r:embed="rId20" cstate="print"/>
            <a:stretch>
              <a:fillRect/>
            </a:stretch>
          </a:blipFill>
        </p:spPr>
        <p:txBody>
          <a:bodyPr wrap="square" lIns="0" tIns="0" rIns="0" bIns="0" rtlCol="0"/>
          <a:lstStyle/>
          <a:p>
            <a:endParaRPr>
              <a:solidFill>
                <a:schemeClr val="tx1"/>
              </a:solidFill>
            </a:endParaRPr>
          </a:p>
        </p:txBody>
      </p:sp>
      <p:sp>
        <p:nvSpPr>
          <p:cNvPr id="152" name="object 151">
            <a:extLst>
              <a:ext uri="{FF2B5EF4-FFF2-40B4-BE49-F238E27FC236}">
                <a16:creationId xmlns:a16="http://schemas.microsoft.com/office/drawing/2014/main" id="{F0CC5D36-11F8-4F98-8006-8D9A2F61F8A1}"/>
              </a:ext>
            </a:extLst>
          </p:cNvPr>
          <p:cNvSpPr/>
          <p:nvPr/>
        </p:nvSpPr>
        <p:spPr>
          <a:xfrm>
            <a:off x="6744737" y="2957619"/>
            <a:ext cx="34544" cy="38100"/>
          </a:xfrm>
          <a:prstGeom prst="rect">
            <a:avLst/>
          </a:prstGeom>
          <a:blipFill>
            <a:blip r:embed="rId21" cstate="print"/>
            <a:stretch>
              <a:fillRect/>
            </a:stretch>
          </a:blipFill>
        </p:spPr>
        <p:txBody>
          <a:bodyPr wrap="square" lIns="0" tIns="0" rIns="0" bIns="0" rtlCol="0"/>
          <a:lstStyle/>
          <a:p>
            <a:endParaRPr>
              <a:solidFill>
                <a:schemeClr val="tx1"/>
              </a:solidFill>
            </a:endParaRPr>
          </a:p>
        </p:txBody>
      </p:sp>
      <p:sp>
        <p:nvSpPr>
          <p:cNvPr id="153" name="object 152">
            <a:extLst>
              <a:ext uri="{FF2B5EF4-FFF2-40B4-BE49-F238E27FC236}">
                <a16:creationId xmlns:a16="http://schemas.microsoft.com/office/drawing/2014/main" id="{A1A96555-0CE7-44DB-B42F-AF4E47AB4B0B}"/>
              </a:ext>
            </a:extLst>
          </p:cNvPr>
          <p:cNvSpPr/>
          <p:nvPr/>
        </p:nvSpPr>
        <p:spPr>
          <a:xfrm>
            <a:off x="6748802" y="2951523"/>
            <a:ext cx="27431" cy="50291"/>
          </a:xfrm>
          <a:prstGeom prst="rect">
            <a:avLst/>
          </a:prstGeom>
          <a:blipFill>
            <a:blip r:embed="rId22" cstate="print"/>
            <a:stretch>
              <a:fillRect/>
            </a:stretch>
          </a:blipFill>
        </p:spPr>
        <p:txBody>
          <a:bodyPr wrap="square" lIns="0" tIns="0" rIns="0" bIns="0" rtlCol="0"/>
          <a:lstStyle/>
          <a:p>
            <a:endParaRPr>
              <a:solidFill>
                <a:schemeClr val="tx1"/>
              </a:solidFill>
            </a:endParaRPr>
          </a:p>
        </p:txBody>
      </p:sp>
      <p:sp>
        <p:nvSpPr>
          <p:cNvPr id="154" name="object 153">
            <a:extLst>
              <a:ext uri="{FF2B5EF4-FFF2-40B4-BE49-F238E27FC236}">
                <a16:creationId xmlns:a16="http://schemas.microsoft.com/office/drawing/2014/main" id="{CB1CE4A4-314B-49C4-AC32-09491D76800C}"/>
              </a:ext>
            </a:extLst>
          </p:cNvPr>
          <p:cNvSpPr/>
          <p:nvPr/>
        </p:nvSpPr>
        <p:spPr>
          <a:xfrm>
            <a:off x="6753373" y="2977431"/>
            <a:ext cx="10795" cy="13970"/>
          </a:xfrm>
          <a:custGeom>
            <a:avLst/>
            <a:gdLst/>
            <a:ahLst/>
            <a:cxnLst/>
            <a:rect l="l" t="t" r="r" b="b"/>
            <a:pathLst>
              <a:path w="10795" h="13970">
                <a:moveTo>
                  <a:pt x="5333" y="0"/>
                </a:moveTo>
                <a:lnTo>
                  <a:pt x="5333" y="13716"/>
                </a:lnTo>
                <a:lnTo>
                  <a:pt x="8000" y="13716"/>
                </a:lnTo>
                <a:lnTo>
                  <a:pt x="8000" y="7874"/>
                </a:lnTo>
                <a:lnTo>
                  <a:pt x="10668" y="7874"/>
                </a:lnTo>
                <a:lnTo>
                  <a:pt x="10668" y="5842"/>
                </a:lnTo>
                <a:lnTo>
                  <a:pt x="8000" y="5842"/>
                </a:lnTo>
                <a:lnTo>
                  <a:pt x="8000" y="1905"/>
                </a:lnTo>
                <a:lnTo>
                  <a:pt x="5333" y="0"/>
                </a:lnTo>
                <a:close/>
              </a:path>
              <a:path w="10795" h="13970">
                <a:moveTo>
                  <a:pt x="2667" y="1905"/>
                </a:moveTo>
                <a:lnTo>
                  <a:pt x="0" y="1905"/>
                </a:lnTo>
                <a:lnTo>
                  <a:pt x="2667" y="3937"/>
                </a:lnTo>
                <a:lnTo>
                  <a:pt x="5333" y="3937"/>
                </a:lnTo>
                <a:lnTo>
                  <a:pt x="2667" y="1905"/>
                </a:lnTo>
                <a:close/>
              </a:path>
              <a:path w="10795" h="13970">
                <a:moveTo>
                  <a:pt x="10668" y="0"/>
                </a:moveTo>
                <a:lnTo>
                  <a:pt x="8000" y="0"/>
                </a:lnTo>
                <a:lnTo>
                  <a:pt x="8000" y="1905"/>
                </a:lnTo>
                <a:lnTo>
                  <a:pt x="10668" y="0"/>
                </a:lnTo>
                <a:close/>
              </a:path>
            </a:pathLst>
          </a:custGeom>
          <a:solidFill>
            <a:srgbClr val="8D642F"/>
          </a:solidFill>
        </p:spPr>
        <p:txBody>
          <a:bodyPr wrap="square" lIns="0" tIns="0" rIns="0" bIns="0" rtlCol="0"/>
          <a:lstStyle/>
          <a:p>
            <a:endParaRPr>
              <a:solidFill>
                <a:schemeClr val="tx1"/>
              </a:solidFill>
            </a:endParaRPr>
          </a:p>
        </p:txBody>
      </p:sp>
      <p:sp>
        <p:nvSpPr>
          <p:cNvPr id="155" name="object 154">
            <a:extLst>
              <a:ext uri="{FF2B5EF4-FFF2-40B4-BE49-F238E27FC236}">
                <a16:creationId xmlns:a16="http://schemas.microsoft.com/office/drawing/2014/main" id="{399AEE3C-F015-4054-AED0-A6251BFF6F54}"/>
              </a:ext>
            </a:extLst>
          </p:cNvPr>
          <p:cNvSpPr/>
          <p:nvPr/>
        </p:nvSpPr>
        <p:spPr>
          <a:xfrm>
            <a:off x="6760994" y="2983273"/>
            <a:ext cx="3175" cy="2540"/>
          </a:xfrm>
          <a:custGeom>
            <a:avLst/>
            <a:gdLst/>
            <a:ahLst/>
            <a:cxnLst/>
            <a:rect l="l" t="t" r="r" b="b"/>
            <a:pathLst>
              <a:path w="3175" h="2539">
                <a:moveTo>
                  <a:pt x="3048" y="0"/>
                </a:moveTo>
                <a:lnTo>
                  <a:pt x="0" y="0"/>
                </a:lnTo>
                <a:lnTo>
                  <a:pt x="0" y="2031"/>
                </a:lnTo>
                <a:lnTo>
                  <a:pt x="3048" y="2031"/>
                </a:lnTo>
                <a:lnTo>
                  <a:pt x="3048" y="0"/>
                </a:lnTo>
                <a:close/>
              </a:path>
            </a:pathLst>
          </a:custGeom>
          <a:solidFill>
            <a:srgbClr val="75502B"/>
          </a:solidFill>
        </p:spPr>
        <p:txBody>
          <a:bodyPr wrap="square" lIns="0" tIns="0" rIns="0" bIns="0" rtlCol="0"/>
          <a:lstStyle/>
          <a:p>
            <a:endParaRPr>
              <a:solidFill>
                <a:schemeClr val="tx1"/>
              </a:solidFill>
            </a:endParaRPr>
          </a:p>
        </p:txBody>
      </p:sp>
      <p:sp>
        <p:nvSpPr>
          <p:cNvPr id="156" name="object 155">
            <a:extLst>
              <a:ext uri="{FF2B5EF4-FFF2-40B4-BE49-F238E27FC236}">
                <a16:creationId xmlns:a16="http://schemas.microsoft.com/office/drawing/2014/main" id="{B157A18B-CAC2-4FBD-88AA-D0D861D9DD1B}"/>
              </a:ext>
            </a:extLst>
          </p:cNvPr>
          <p:cNvSpPr/>
          <p:nvPr/>
        </p:nvSpPr>
        <p:spPr>
          <a:xfrm>
            <a:off x="6902726" y="2995719"/>
            <a:ext cx="32003" cy="79248"/>
          </a:xfrm>
          <a:prstGeom prst="rect">
            <a:avLst/>
          </a:prstGeom>
          <a:blipFill>
            <a:blip r:embed="rId23" cstate="print"/>
            <a:stretch>
              <a:fillRect/>
            </a:stretch>
          </a:blipFill>
        </p:spPr>
        <p:txBody>
          <a:bodyPr wrap="square" lIns="0" tIns="0" rIns="0" bIns="0" rtlCol="0"/>
          <a:lstStyle/>
          <a:p>
            <a:endParaRPr>
              <a:solidFill>
                <a:schemeClr val="tx1"/>
              </a:solidFill>
            </a:endParaRPr>
          </a:p>
        </p:txBody>
      </p:sp>
      <p:sp>
        <p:nvSpPr>
          <p:cNvPr id="157" name="object 156">
            <a:extLst>
              <a:ext uri="{FF2B5EF4-FFF2-40B4-BE49-F238E27FC236}">
                <a16:creationId xmlns:a16="http://schemas.microsoft.com/office/drawing/2014/main" id="{78AB17D5-0B1C-49A8-A475-2CB896DE41A0}"/>
              </a:ext>
            </a:extLst>
          </p:cNvPr>
          <p:cNvSpPr/>
          <p:nvPr/>
        </p:nvSpPr>
        <p:spPr>
          <a:xfrm>
            <a:off x="6910345" y="2991148"/>
            <a:ext cx="35051" cy="35052"/>
          </a:xfrm>
          <a:prstGeom prst="rect">
            <a:avLst/>
          </a:prstGeom>
          <a:blipFill>
            <a:blip r:embed="rId24" cstate="print"/>
            <a:stretch>
              <a:fillRect/>
            </a:stretch>
          </a:blipFill>
        </p:spPr>
        <p:txBody>
          <a:bodyPr wrap="square" lIns="0" tIns="0" rIns="0" bIns="0" rtlCol="0"/>
          <a:lstStyle/>
          <a:p>
            <a:endParaRPr>
              <a:solidFill>
                <a:schemeClr val="tx1"/>
              </a:solidFill>
            </a:endParaRPr>
          </a:p>
        </p:txBody>
      </p:sp>
      <p:sp>
        <p:nvSpPr>
          <p:cNvPr id="158" name="object 157">
            <a:extLst>
              <a:ext uri="{FF2B5EF4-FFF2-40B4-BE49-F238E27FC236}">
                <a16:creationId xmlns:a16="http://schemas.microsoft.com/office/drawing/2014/main" id="{08B6C218-49AE-4D46-85D3-7839C86C56FC}"/>
              </a:ext>
            </a:extLst>
          </p:cNvPr>
          <p:cNvSpPr/>
          <p:nvPr/>
        </p:nvSpPr>
        <p:spPr>
          <a:xfrm>
            <a:off x="6910345" y="2983528"/>
            <a:ext cx="30479" cy="45719"/>
          </a:xfrm>
          <a:prstGeom prst="rect">
            <a:avLst/>
          </a:prstGeom>
          <a:blipFill>
            <a:blip r:embed="rId25" cstate="print"/>
            <a:stretch>
              <a:fillRect/>
            </a:stretch>
          </a:blipFill>
        </p:spPr>
        <p:txBody>
          <a:bodyPr wrap="square" lIns="0" tIns="0" rIns="0" bIns="0" rtlCol="0"/>
          <a:lstStyle/>
          <a:p>
            <a:endParaRPr>
              <a:solidFill>
                <a:schemeClr val="tx1"/>
              </a:solidFill>
            </a:endParaRPr>
          </a:p>
        </p:txBody>
      </p:sp>
      <p:sp>
        <p:nvSpPr>
          <p:cNvPr id="159" name="object 158">
            <a:extLst>
              <a:ext uri="{FF2B5EF4-FFF2-40B4-BE49-F238E27FC236}">
                <a16:creationId xmlns:a16="http://schemas.microsoft.com/office/drawing/2014/main" id="{0C0040B7-2B26-40F9-A1ED-EBA31D1C5E02}"/>
              </a:ext>
            </a:extLst>
          </p:cNvPr>
          <p:cNvSpPr/>
          <p:nvPr/>
        </p:nvSpPr>
        <p:spPr>
          <a:xfrm>
            <a:off x="6917966" y="3001816"/>
            <a:ext cx="7620" cy="17145"/>
          </a:xfrm>
          <a:custGeom>
            <a:avLst/>
            <a:gdLst/>
            <a:ahLst/>
            <a:cxnLst/>
            <a:rect l="l" t="t" r="r" b="b"/>
            <a:pathLst>
              <a:path w="7620" h="17145">
                <a:moveTo>
                  <a:pt x="5714" y="0"/>
                </a:moveTo>
                <a:lnTo>
                  <a:pt x="3809" y="0"/>
                </a:lnTo>
                <a:lnTo>
                  <a:pt x="3809" y="16763"/>
                </a:lnTo>
                <a:lnTo>
                  <a:pt x="7619" y="16763"/>
                </a:lnTo>
                <a:lnTo>
                  <a:pt x="5714" y="12573"/>
                </a:lnTo>
                <a:lnTo>
                  <a:pt x="5714" y="10413"/>
                </a:lnTo>
                <a:lnTo>
                  <a:pt x="7619" y="10413"/>
                </a:lnTo>
                <a:lnTo>
                  <a:pt x="7619" y="8381"/>
                </a:lnTo>
                <a:lnTo>
                  <a:pt x="5714" y="8381"/>
                </a:lnTo>
                <a:lnTo>
                  <a:pt x="5714" y="0"/>
                </a:lnTo>
                <a:close/>
              </a:path>
              <a:path w="7620" h="17145">
                <a:moveTo>
                  <a:pt x="0" y="4191"/>
                </a:moveTo>
                <a:lnTo>
                  <a:pt x="1904" y="6223"/>
                </a:lnTo>
                <a:lnTo>
                  <a:pt x="3809" y="6223"/>
                </a:lnTo>
                <a:lnTo>
                  <a:pt x="0" y="4191"/>
                </a:lnTo>
                <a:close/>
              </a:path>
            </a:pathLst>
          </a:custGeom>
          <a:solidFill>
            <a:srgbClr val="8D642F"/>
          </a:solidFill>
        </p:spPr>
        <p:txBody>
          <a:bodyPr wrap="square" lIns="0" tIns="0" rIns="0" bIns="0" rtlCol="0"/>
          <a:lstStyle/>
          <a:p>
            <a:endParaRPr>
              <a:solidFill>
                <a:schemeClr val="tx1"/>
              </a:solidFill>
            </a:endParaRPr>
          </a:p>
        </p:txBody>
      </p:sp>
      <p:sp>
        <p:nvSpPr>
          <p:cNvPr id="160" name="object 159">
            <a:extLst>
              <a:ext uri="{FF2B5EF4-FFF2-40B4-BE49-F238E27FC236}">
                <a16:creationId xmlns:a16="http://schemas.microsoft.com/office/drawing/2014/main" id="{DC1FDCB6-DDB2-4D98-B5B4-3FDE4F92136C}"/>
              </a:ext>
            </a:extLst>
          </p:cNvPr>
          <p:cNvSpPr/>
          <p:nvPr/>
        </p:nvSpPr>
        <p:spPr>
          <a:xfrm>
            <a:off x="6924061" y="3010198"/>
            <a:ext cx="1905" cy="8890"/>
          </a:xfrm>
          <a:custGeom>
            <a:avLst/>
            <a:gdLst/>
            <a:ahLst/>
            <a:cxnLst/>
            <a:rect l="l" t="t" r="r" b="b"/>
            <a:pathLst>
              <a:path w="1904" h="8889">
                <a:moveTo>
                  <a:pt x="0" y="4190"/>
                </a:moveTo>
                <a:lnTo>
                  <a:pt x="0" y="8381"/>
                </a:lnTo>
                <a:lnTo>
                  <a:pt x="1524" y="8381"/>
                </a:lnTo>
                <a:lnTo>
                  <a:pt x="0" y="4190"/>
                </a:lnTo>
                <a:close/>
              </a:path>
              <a:path w="1904" h="8889">
                <a:moveTo>
                  <a:pt x="1524" y="0"/>
                </a:moveTo>
                <a:lnTo>
                  <a:pt x="0" y="0"/>
                </a:lnTo>
                <a:lnTo>
                  <a:pt x="0" y="2031"/>
                </a:lnTo>
                <a:lnTo>
                  <a:pt x="1524" y="2031"/>
                </a:lnTo>
                <a:lnTo>
                  <a:pt x="1524" y="0"/>
                </a:lnTo>
                <a:close/>
              </a:path>
            </a:pathLst>
          </a:custGeom>
          <a:solidFill>
            <a:srgbClr val="75502B"/>
          </a:solidFill>
        </p:spPr>
        <p:txBody>
          <a:bodyPr wrap="square" lIns="0" tIns="0" rIns="0" bIns="0" rtlCol="0"/>
          <a:lstStyle/>
          <a:p>
            <a:endParaRPr>
              <a:solidFill>
                <a:schemeClr val="tx1"/>
              </a:solidFill>
            </a:endParaRPr>
          </a:p>
        </p:txBody>
      </p:sp>
      <p:sp>
        <p:nvSpPr>
          <p:cNvPr id="161" name="object 160">
            <a:extLst>
              <a:ext uri="{FF2B5EF4-FFF2-40B4-BE49-F238E27FC236}">
                <a16:creationId xmlns:a16="http://schemas.microsoft.com/office/drawing/2014/main" id="{12F21EE9-4A68-4375-B399-8D82E09EE316}"/>
              </a:ext>
            </a:extLst>
          </p:cNvPr>
          <p:cNvSpPr/>
          <p:nvPr/>
        </p:nvSpPr>
        <p:spPr>
          <a:xfrm>
            <a:off x="5842022" y="2509563"/>
            <a:ext cx="169163" cy="254508"/>
          </a:xfrm>
          <a:prstGeom prst="rect">
            <a:avLst/>
          </a:prstGeom>
          <a:blipFill>
            <a:blip r:embed="rId26" cstate="print"/>
            <a:stretch>
              <a:fillRect/>
            </a:stretch>
          </a:blipFill>
        </p:spPr>
        <p:txBody>
          <a:bodyPr wrap="square" lIns="0" tIns="0" rIns="0" bIns="0" rtlCol="0"/>
          <a:lstStyle/>
          <a:p>
            <a:endParaRPr>
              <a:solidFill>
                <a:schemeClr val="tx1"/>
              </a:solidFill>
            </a:endParaRPr>
          </a:p>
        </p:txBody>
      </p:sp>
      <p:sp>
        <p:nvSpPr>
          <p:cNvPr id="162" name="object 161">
            <a:extLst>
              <a:ext uri="{FF2B5EF4-FFF2-40B4-BE49-F238E27FC236}">
                <a16:creationId xmlns:a16="http://schemas.microsoft.com/office/drawing/2014/main" id="{A08567AF-6D4F-4CD3-BA57-4231C2751C30}"/>
              </a:ext>
            </a:extLst>
          </p:cNvPr>
          <p:cNvSpPr/>
          <p:nvPr/>
        </p:nvSpPr>
        <p:spPr>
          <a:xfrm>
            <a:off x="5860310" y="2579667"/>
            <a:ext cx="210312" cy="155448"/>
          </a:xfrm>
          <a:prstGeom prst="rect">
            <a:avLst/>
          </a:prstGeom>
          <a:blipFill>
            <a:blip r:embed="rId27" cstate="print"/>
            <a:stretch>
              <a:fillRect/>
            </a:stretch>
          </a:blipFill>
        </p:spPr>
        <p:txBody>
          <a:bodyPr wrap="square" lIns="0" tIns="0" rIns="0" bIns="0" rtlCol="0"/>
          <a:lstStyle/>
          <a:p>
            <a:endParaRPr>
              <a:solidFill>
                <a:schemeClr val="tx1"/>
              </a:solidFill>
            </a:endParaRPr>
          </a:p>
        </p:txBody>
      </p:sp>
      <p:sp>
        <p:nvSpPr>
          <p:cNvPr id="163" name="object 162">
            <a:extLst>
              <a:ext uri="{FF2B5EF4-FFF2-40B4-BE49-F238E27FC236}">
                <a16:creationId xmlns:a16="http://schemas.microsoft.com/office/drawing/2014/main" id="{28EB5F3D-76CC-4331-A860-78635AC26054}"/>
              </a:ext>
            </a:extLst>
          </p:cNvPr>
          <p:cNvSpPr/>
          <p:nvPr/>
        </p:nvSpPr>
        <p:spPr>
          <a:xfrm>
            <a:off x="5852690" y="2296203"/>
            <a:ext cx="154305" cy="253365"/>
          </a:xfrm>
          <a:custGeom>
            <a:avLst/>
            <a:gdLst/>
            <a:ahLst/>
            <a:cxnLst/>
            <a:rect l="l" t="t" r="r" b="b"/>
            <a:pathLst>
              <a:path w="154304" h="253364">
                <a:moveTo>
                  <a:pt x="0" y="0"/>
                </a:moveTo>
                <a:lnTo>
                  <a:pt x="0" y="168021"/>
                </a:lnTo>
                <a:lnTo>
                  <a:pt x="153924" y="252984"/>
                </a:lnTo>
                <a:lnTo>
                  <a:pt x="153924" y="84962"/>
                </a:lnTo>
                <a:lnTo>
                  <a:pt x="0" y="0"/>
                </a:lnTo>
                <a:close/>
              </a:path>
            </a:pathLst>
          </a:custGeom>
          <a:solidFill>
            <a:srgbClr val="A6C3D9"/>
          </a:solidFill>
        </p:spPr>
        <p:txBody>
          <a:bodyPr wrap="square" lIns="0" tIns="0" rIns="0" bIns="0" rtlCol="0"/>
          <a:lstStyle/>
          <a:p>
            <a:endParaRPr>
              <a:solidFill>
                <a:schemeClr val="tx1"/>
              </a:solidFill>
            </a:endParaRPr>
          </a:p>
        </p:txBody>
      </p:sp>
      <p:sp>
        <p:nvSpPr>
          <p:cNvPr id="164" name="object 163">
            <a:extLst>
              <a:ext uri="{FF2B5EF4-FFF2-40B4-BE49-F238E27FC236}">
                <a16:creationId xmlns:a16="http://schemas.microsoft.com/office/drawing/2014/main" id="{37A7E166-B8F8-4149-BF7A-12729A182D42}"/>
              </a:ext>
            </a:extLst>
          </p:cNvPr>
          <p:cNvSpPr/>
          <p:nvPr/>
        </p:nvSpPr>
        <p:spPr>
          <a:xfrm>
            <a:off x="5852690" y="2389168"/>
            <a:ext cx="154305" cy="160020"/>
          </a:xfrm>
          <a:custGeom>
            <a:avLst/>
            <a:gdLst/>
            <a:ahLst/>
            <a:cxnLst/>
            <a:rect l="l" t="t" r="r" b="b"/>
            <a:pathLst>
              <a:path w="154304" h="160020">
                <a:moveTo>
                  <a:pt x="76962" y="0"/>
                </a:moveTo>
                <a:lnTo>
                  <a:pt x="0" y="41529"/>
                </a:lnTo>
                <a:lnTo>
                  <a:pt x="0" y="74803"/>
                </a:lnTo>
                <a:lnTo>
                  <a:pt x="153924" y="160020"/>
                </a:lnTo>
                <a:lnTo>
                  <a:pt x="153924" y="41529"/>
                </a:lnTo>
                <a:lnTo>
                  <a:pt x="76962" y="0"/>
                </a:lnTo>
                <a:close/>
              </a:path>
            </a:pathLst>
          </a:custGeom>
          <a:solidFill>
            <a:srgbClr val="EEF8FD"/>
          </a:solidFill>
        </p:spPr>
        <p:txBody>
          <a:bodyPr wrap="square" lIns="0" tIns="0" rIns="0" bIns="0" rtlCol="0"/>
          <a:lstStyle/>
          <a:p>
            <a:endParaRPr>
              <a:solidFill>
                <a:schemeClr val="tx1"/>
              </a:solidFill>
            </a:endParaRPr>
          </a:p>
        </p:txBody>
      </p:sp>
      <p:sp>
        <p:nvSpPr>
          <p:cNvPr id="165" name="object 164">
            <a:extLst>
              <a:ext uri="{FF2B5EF4-FFF2-40B4-BE49-F238E27FC236}">
                <a16:creationId xmlns:a16="http://schemas.microsoft.com/office/drawing/2014/main" id="{C395FD62-CC85-4308-9AEA-96AB213360D6}"/>
              </a:ext>
            </a:extLst>
          </p:cNvPr>
          <p:cNvSpPr/>
          <p:nvPr/>
        </p:nvSpPr>
        <p:spPr>
          <a:xfrm>
            <a:off x="5852690" y="2293156"/>
            <a:ext cx="158750" cy="88900"/>
          </a:xfrm>
          <a:custGeom>
            <a:avLst/>
            <a:gdLst/>
            <a:ahLst/>
            <a:cxnLst/>
            <a:rect l="l" t="t" r="r" b="b"/>
            <a:pathLst>
              <a:path w="158750" h="88900">
                <a:moveTo>
                  <a:pt x="4445" y="0"/>
                </a:moveTo>
                <a:lnTo>
                  <a:pt x="0" y="2159"/>
                </a:lnTo>
                <a:lnTo>
                  <a:pt x="154050" y="88392"/>
                </a:lnTo>
                <a:lnTo>
                  <a:pt x="158496" y="86233"/>
                </a:lnTo>
                <a:lnTo>
                  <a:pt x="4445" y="0"/>
                </a:lnTo>
                <a:close/>
              </a:path>
            </a:pathLst>
          </a:custGeom>
          <a:solidFill>
            <a:srgbClr val="FFFFFF"/>
          </a:solidFill>
        </p:spPr>
        <p:txBody>
          <a:bodyPr wrap="square" lIns="0" tIns="0" rIns="0" bIns="0" rtlCol="0"/>
          <a:lstStyle/>
          <a:p>
            <a:endParaRPr>
              <a:solidFill>
                <a:schemeClr val="tx1"/>
              </a:solidFill>
            </a:endParaRPr>
          </a:p>
        </p:txBody>
      </p:sp>
      <p:sp>
        <p:nvSpPr>
          <p:cNvPr id="166" name="object 165">
            <a:extLst>
              <a:ext uri="{FF2B5EF4-FFF2-40B4-BE49-F238E27FC236}">
                <a16:creationId xmlns:a16="http://schemas.microsoft.com/office/drawing/2014/main" id="{1FD54B4D-7ADA-4D13-881C-982B81373E8E}"/>
              </a:ext>
            </a:extLst>
          </p:cNvPr>
          <p:cNvSpPr/>
          <p:nvPr/>
        </p:nvSpPr>
        <p:spPr>
          <a:xfrm>
            <a:off x="6008899" y="2378500"/>
            <a:ext cx="0" cy="170815"/>
          </a:xfrm>
          <a:custGeom>
            <a:avLst/>
            <a:gdLst/>
            <a:ahLst/>
            <a:cxnLst/>
            <a:rect l="l" t="t" r="r" b="b"/>
            <a:pathLst>
              <a:path h="170814">
                <a:moveTo>
                  <a:pt x="0" y="0"/>
                </a:moveTo>
                <a:lnTo>
                  <a:pt x="0" y="170687"/>
                </a:lnTo>
              </a:path>
            </a:pathLst>
          </a:custGeom>
          <a:ln w="4572">
            <a:solidFill>
              <a:srgbClr val="F5E3BE"/>
            </a:solidFill>
          </a:ln>
        </p:spPr>
        <p:txBody>
          <a:bodyPr wrap="square" lIns="0" tIns="0" rIns="0" bIns="0" rtlCol="0"/>
          <a:lstStyle/>
          <a:p>
            <a:endParaRPr>
              <a:solidFill>
                <a:schemeClr val="tx1"/>
              </a:solidFill>
            </a:endParaRPr>
          </a:p>
        </p:txBody>
      </p:sp>
      <p:sp>
        <p:nvSpPr>
          <p:cNvPr id="167" name="object 166">
            <a:extLst>
              <a:ext uri="{FF2B5EF4-FFF2-40B4-BE49-F238E27FC236}">
                <a16:creationId xmlns:a16="http://schemas.microsoft.com/office/drawing/2014/main" id="{A82816EE-01A3-4DB0-95EE-A0E1FB159A10}"/>
              </a:ext>
            </a:extLst>
          </p:cNvPr>
          <p:cNvSpPr/>
          <p:nvPr/>
        </p:nvSpPr>
        <p:spPr>
          <a:xfrm>
            <a:off x="5922793" y="2393740"/>
            <a:ext cx="12700" cy="22860"/>
          </a:xfrm>
          <a:custGeom>
            <a:avLst/>
            <a:gdLst/>
            <a:ahLst/>
            <a:cxnLst/>
            <a:rect l="l" t="t" r="r" b="b"/>
            <a:pathLst>
              <a:path w="12700" h="22860">
                <a:moveTo>
                  <a:pt x="9779" y="20827"/>
                </a:moveTo>
                <a:lnTo>
                  <a:pt x="2412" y="20827"/>
                </a:lnTo>
                <a:lnTo>
                  <a:pt x="4826" y="22860"/>
                </a:lnTo>
                <a:lnTo>
                  <a:pt x="7366" y="22860"/>
                </a:lnTo>
                <a:lnTo>
                  <a:pt x="9779" y="20827"/>
                </a:lnTo>
                <a:close/>
              </a:path>
              <a:path w="12700" h="22860">
                <a:moveTo>
                  <a:pt x="12192" y="0"/>
                </a:moveTo>
                <a:lnTo>
                  <a:pt x="0" y="0"/>
                </a:lnTo>
                <a:lnTo>
                  <a:pt x="0" y="20827"/>
                </a:lnTo>
                <a:lnTo>
                  <a:pt x="12192" y="20827"/>
                </a:lnTo>
                <a:lnTo>
                  <a:pt x="12192" y="0"/>
                </a:lnTo>
                <a:close/>
              </a:path>
            </a:pathLst>
          </a:custGeom>
          <a:solidFill>
            <a:srgbClr val="B3A897"/>
          </a:solidFill>
        </p:spPr>
        <p:txBody>
          <a:bodyPr wrap="square" lIns="0" tIns="0" rIns="0" bIns="0" rtlCol="0"/>
          <a:lstStyle/>
          <a:p>
            <a:endParaRPr>
              <a:solidFill>
                <a:schemeClr val="tx1"/>
              </a:solidFill>
            </a:endParaRPr>
          </a:p>
        </p:txBody>
      </p:sp>
      <p:sp>
        <p:nvSpPr>
          <p:cNvPr id="168" name="object 167">
            <a:extLst>
              <a:ext uri="{FF2B5EF4-FFF2-40B4-BE49-F238E27FC236}">
                <a16:creationId xmlns:a16="http://schemas.microsoft.com/office/drawing/2014/main" id="{306AA13A-89E6-420A-8A31-C971E1AA8881}"/>
              </a:ext>
            </a:extLst>
          </p:cNvPr>
          <p:cNvSpPr/>
          <p:nvPr/>
        </p:nvSpPr>
        <p:spPr>
          <a:xfrm>
            <a:off x="5922793" y="2393740"/>
            <a:ext cx="12700" cy="3175"/>
          </a:xfrm>
          <a:custGeom>
            <a:avLst/>
            <a:gdLst/>
            <a:ahLst/>
            <a:cxnLst/>
            <a:rect l="l" t="t" r="r" b="b"/>
            <a:pathLst>
              <a:path w="12700" h="3175">
                <a:moveTo>
                  <a:pt x="12192" y="0"/>
                </a:moveTo>
                <a:lnTo>
                  <a:pt x="0" y="0"/>
                </a:lnTo>
                <a:lnTo>
                  <a:pt x="0" y="1524"/>
                </a:lnTo>
                <a:lnTo>
                  <a:pt x="2412" y="3048"/>
                </a:lnTo>
                <a:lnTo>
                  <a:pt x="9779" y="3048"/>
                </a:lnTo>
                <a:lnTo>
                  <a:pt x="12192" y="1524"/>
                </a:lnTo>
                <a:lnTo>
                  <a:pt x="12192" y="0"/>
                </a:lnTo>
                <a:close/>
              </a:path>
            </a:pathLst>
          </a:custGeom>
          <a:solidFill>
            <a:srgbClr val="645644"/>
          </a:solidFill>
        </p:spPr>
        <p:txBody>
          <a:bodyPr wrap="square" lIns="0" tIns="0" rIns="0" bIns="0" rtlCol="0"/>
          <a:lstStyle/>
          <a:p>
            <a:endParaRPr>
              <a:solidFill>
                <a:schemeClr val="tx1"/>
              </a:solidFill>
            </a:endParaRPr>
          </a:p>
        </p:txBody>
      </p:sp>
      <p:sp>
        <p:nvSpPr>
          <p:cNvPr id="169" name="object 168">
            <a:extLst>
              <a:ext uri="{FF2B5EF4-FFF2-40B4-BE49-F238E27FC236}">
                <a16:creationId xmlns:a16="http://schemas.microsoft.com/office/drawing/2014/main" id="{DB164EE2-BC99-4669-83BA-3097301615D4}"/>
              </a:ext>
            </a:extLst>
          </p:cNvPr>
          <p:cNvSpPr/>
          <p:nvPr/>
        </p:nvSpPr>
        <p:spPr>
          <a:xfrm>
            <a:off x="5922793" y="2393740"/>
            <a:ext cx="7620" cy="22860"/>
          </a:xfrm>
          <a:custGeom>
            <a:avLst/>
            <a:gdLst/>
            <a:ahLst/>
            <a:cxnLst/>
            <a:rect l="l" t="t" r="r" b="b"/>
            <a:pathLst>
              <a:path w="7620" h="22860">
                <a:moveTo>
                  <a:pt x="7620" y="0"/>
                </a:moveTo>
                <a:lnTo>
                  <a:pt x="0" y="0"/>
                </a:lnTo>
                <a:lnTo>
                  <a:pt x="0" y="20827"/>
                </a:lnTo>
                <a:lnTo>
                  <a:pt x="2540" y="20827"/>
                </a:lnTo>
                <a:lnTo>
                  <a:pt x="5080" y="22860"/>
                </a:lnTo>
                <a:lnTo>
                  <a:pt x="7620" y="22860"/>
                </a:lnTo>
                <a:lnTo>
                  <a:pt x="7620" y="0"/>
                </a:lnTo>
                <a:close/>
              </a:path>
            </a:pathLst>
          </a:custGeom>
          <a:solidFill>
            <a:srgbClr val="E0D5C5"/>
          </a:solidFill>
        </p:spPr>
        <p:txBody>
          <a:bodyPr wrap="square" lIns="0" tIns="0" rIns="0" bIns="0" rtlCol="0"/>
          <a:lstStyle/>
          <a:p>
            <a:endParaRPr>
              <a:solidFill>
                <a:schemeClr val="tx1"/>
              </a:solidFill>
            </a:endParaRPr>
          </a:p>
        </p:txBody>
      </p:sp>
      <p:sp>
        <p:nvSpPr>
          <p:cNvPr id="170" name="object 169">
            <a:extLst>
              <a:ext uri="{FF2B5EF4-FFF2-40B4-BE49-F238E27FC236}">
                <a16:creationId xmlns:a16="http://schemas.microsoft.com/office/drawing/2014/main" id="{F21B6E59-5BD8-4FB6-B66E-9FE0251DB2CC}"/>
              </a:ext>
            </a:extLst>
          </p:cNvPr>
          <p:cNvSpPr/>
          <p:nvPr/>
        </p:nvSpPr>
        <p:spPr>
          <a:xfrm>
            <a:off x="5922793" y="2393740"/>
            <a:ext cx="7620" cy="3175"/>
          </a:xfrm>
          <a:custGeom>
            <a:avLst/>
            <a:gdLst/>
            <a:ahLst/>
            <a:cxnLst/>
            <a:rect l="l" t="t" r="r" b="b"/>
            <a:pathLst>
              <a:path w="7620" h="3175">
                <a:moveTo>
                  <a:pt x="7620" y="0"/>
                </a:moveTo>
                <a:lnTo>
                  <a:pt x="0" y="0"/>
                </a:lnTo>
                <a:lnTo>
                  <a:pt x="0" y="1524"/>
                </a:lnTo>
                <a:lnTo>
                  <a:pt x="2540" y="3048"/>
                </a:lnTo>
                <a:lnTo>
                  <a:pt x="7620" y="3048"/>
                </a:lnTo>
                <a:lnTo>
                  <a:pt x="7620" y="0"/>
                </a:lnTo>
                <a:close/>
              </a:path>
            </a:pathLst>
          </a:custGeom>
          <a:solidFill>
            <a:srgbClr val="B3A897"/>
          </a:solidFill>
        </p:spPr>
        <p:txBody>
          <a:bodyPr wrap="square" lIns="0" tIns="0" rIns="0" bIns="0" rtlCol="0"/>
          <a:lstStyle/>
          <a:p>
            <a:endParaRPr>
              <a:solidFill>
                <a:schemeClr val="tx1"/>
              </a:solidFill>
            </a:endParaRPr>
          </a:p>
        </p:txBody>
      </p:sp>
      <p:sp>
        <p:nvSpPr>
          <p:cNvPr id="171" name="object 170">
            <a:extLst>
              <a:ext uri="{FF2B5EF4-FFF2-40B4-BE49-F238E27FC236}">
                <a16:creationId xmlns:a16="http://schemas.microsoft.com/office/drawing/2014/main" id="{8D29DDD4-8D9F-4C7E-9138-58CFA441583D}"/>
              </a:ext>
            </a:extLst>
          </p:cNvPr>
          <p:cNvSpPr/>
          <p:nvPr/>
        </p:nvSpPr>
        <p:spPr>
          <a:xfrm>
            <a:off x="5922793" y="2390691"/>
            <a:ext cx="12700" cy="6350"/>
          </a:xfrm>
          <a:custGeom>
            <a:avLst/>
            <a:gdLst/>
            <a:ahLst/>
            <a:cxnLst/>
            <a:rect l="l" t="t" r="r" b="b"/>
            <a:pathLst>
              <a:path w="12700" h="6350">
                <a:moveTo>
                  <a:pt x="9779" y="4063"/>
                </a:moveTo>
                <a:lnTo>
                  <a:pt x="2412" y="4063"/>
                </a:lnTo>
                <a:lnTo>
                  <a:pt x="4826" y="6096"/>
                </a:lnTo>
                <a:lnTo>
                  <a:pt x="7366" y="6096"/>
                </a:lnTo>
                <a:lnTo>
                  <a:pt x="9779" y="4063"/>
                </a:lnTo>
                <a:close/>
              </a:path>
              <a:path w="12700" h="6350">
                <a:moveTo>
                  <a:pt x="12192" y="2032"/>
                </a:moveTo>
                <a:lnTo>
                  <a:pt x="0" y="2032"/>
                </a:lnTo>
                <a:lnTo>
                  <a:pt x="0" y="4063"/>
                </a:lnTo>
                <a:lnTo>
                  <a:pt x="12192" y="4063"/>
                </a:lnTo>
                <a:lnTo>
                  <a:pt x="12192" y="2032"/>
                </a:lnTo>
                <a:close/>
              </a:path>
              <a:path w="12700" h="6350">
                <a:moveTo>
                  <a:pt x="7366" y="0"/>
                </a:moveTo>
                <a:lnTo>
                  <a:pt x="4826" y="0"/>
                </a:lnTo>
                <a:lnTo>
                  <a:pt x="2412" y="2032"/>
                </a:lnTo>
                <a:lnTo>
                  <a:pt x="9779" y="2032"/>
                </a:lnTo>
                <a:lnTo>
                  <a:pt x="7366" y="0"/>
                </a:lnTo>
                <a:close/>
              </a:path>
            </a:pathLst>
          </a:custGeom>
          <a:solidFill>
            <a:srgbClr val="8E806E"/>
          </a:solidFill>
        </p:spPr>
        <p:txBody>
          <a:bodyPr wrap="square" lIns="0" tIns="0" rIns="0" bIns="0" rtlCol="0"/>
          <a:lstStyle/>
          <a:p>
            <a:endParaRPr>
              <a:solidFill>
                <a:schemeClr val="tx1"/>
              </a:solidFill>
            </a:endParaRPr>
          </a:p>
        </p:txBody>
      </p:sp>
      <p:sp>
        <p:nvSpPr>
          <p:cNvPr id="172" name="object 171">
            <a:extLst>
              <a:ext uri="{FF2B5EF4-FFF2-40B4-BE49-F238E27FC236}">
                <a16:creationId xmlns:a16="http://schemas.microsoft.com/office/drawing/2014/main" id="{14FCDA91-5730-4264-97F4-5DA10E37D210}"/>
              </a:ext>
            </a:extLst>
          </p:cNvPr>
          <p:cNvSpPr/>
          <p:nvPr/>
        </p:nvSpPr>
        <p:spPr>
          <a:xfrm>
            <a:off x="5922793" y="2390691"/>
            <a:ext cx="7620" cy="6350"/>
          </a:xfrm>
          <a:custGeom>
            <a:avLst/>
            <a:gdLst/>
            <a:ahLst/>
            <a:cxnLst/>
            <a:rect l="l" t="t" r="r" b="b"/>
            <a:pathLst>
              <a:path w="7620" h="6350">
                <a:moveTo>
                  <a:pt x="7620" y="0"/>
                </a:moveTo>
                <a:lnTo>
                  <a:pt x="2540" y="0"/>
                </a:lnTo>
                <a:lnTo>
                  <a:pt x="2540" y="2032"/>
                </a:lnTo>
                <a:lnTo>
                  <a:pt x="0" y="2032"/>
                </a:lnTo>
                <a:lnTo>
                  <a:pt x="0" y="4063"/>
                </a:lnTo>
                <a:lnTo>
                  <a:pt x="2540" y="4063"/>
                </a:lnTo>
                <a:lnTo>
                  <a:pt x="2540" y="6096"/>
                </a:lnTo>
                <a:lnTo>
                  <a:pt x="7620" y="6096"/>
                </a:lnTo>
                <a:lnTo>
                  <a:pt x="7620" y="0"/>
                </a:lnTo>
                <a:close/>
              </a:path>
            </a:pathLst>
          </a:custGeom>
          <a:solidFill>
            <a:srgbClr val="E0D5C5"/>
          </a:solidFill>
        </p:spPr>
        <p:txBody>
          <a:bodyPr wrap="square" lIns="0" tIns="0" rIns="0" bIns="0" rtlCol="0"/>
          <a:lstStyle/>
          <a:p>
            <a:endParaRPr>
              <a:solidFill>
                <a:schemeClr val="tx1"/>
              </a:solidFill>
            </a:endParaRPr>
          </a:p>
        </p:txBody>
      </p:sp>
      <p:sp>
        <p:nvSpPr>
          <p:cNvPr id="173" name="object 172">
            <a:extLst>
              <a:ext uri="{FF2B5EF4-FFF2-40B4-BE49-F238E27FC236}">
                <a16:creationId xmlns:a16="http://schemas.microsoft.com/office/drawing/2014/main" id="{EEE78CDB-40B1-4D29-BD51-A575605B64C2}"/>
              </a:ext>
            </a:extLst>
          </p:cNvPr>
          <p:cNvSpPr/>
          <p:nvPr/>
        </p:nvSpPr>
        <p:spPr>
          <a:xfrm>
            <a:off x="5922793" y="2390691"/>
            <a:ext cx="12700" cy="5080"/>
          </a:xfrm>
          <a:custGeom>
            <a:avLst/>
            <a:gdLst/>
            <a:ahLst/>
            <a:cxnLst/>
            <a:rect l="l" t="t" r="r" b="b"/>
            <a:pathLst>
              <a:path w="12700" h="5080">
                <a:moveTo>
                  <a:pt x="12192" y="0"/>
                </a:moveTo>
                <a:lnTo>
                  <a:pt x="2412" y="0"/>
                </a:lnTo>
                <a:lnTo>
                  <a:pt x="0" y="2286"/>
                </a:lnTo>
                <a:lnTo>
                  <a:pt x="2412" y="4572"/>
                </a:lnTo>
                <a:lnTo>
                  <a:pt x="9779" y="4572"/>
                </a:lnTo>
                <a:lnTo>
                  <a:pt x="12192" y="2286"/>
                </a:lnTo>
                <a:lnTo>
                  <a:pt x="12192" y="0"/>
                </a:lnTo>
                <a:close/>
              </a:path>
            </a:pathLst>
          </a:custGeom>
          <a:solidFill>
            <a:srgbClr val="E0D5C5"/>
          </a:solidFill>
        </p:spPr>
        <p:txBody>
          <a:bodyPr wrap="square" lIns="0" tIns="0" rIns="0" bIns="0" rtlCol="0"/>
          <a:lstStyle/>
          <a:p>
            <a:endParaRPr>
              <a:solidFill>
                <a:schemeClr val="tx1"/>
              </a:solidFill>
            </a:endParaRPr>
          </a:p>
        </p:txBody>
      </p:sp>
      <p:sp>
        <p:nvSpPr>
          <p:cNvPr id="174" name="object 173">
            <a:extLst>
              <a:ext uri="{FF2B5EF4-FFF2-40B4-BE49-F238E27FC236}">
                <a16:creationId xmlns:a16="http://schemas.microsoft.com/office/drawing/2014/main" id="{E010719B-9D14-4B21-935B-38ED5E9DBE82}"/>
              </a:ext>
            </a:extLst>
          </p:cNvPr>
          <p:cNvSpPr/>
          <p:nvPr/>
        </p:nvSpPr>
        <p:spPr>
          <a:xfrm>
            <a:off x="5922793" y="2390691"/>
            <a:ext cx="7620" cy="5080"/>
          </a:xfrm>
          <a:custGeom>
            <a:avLst/>
            <a:gdLst/>
            <a:ahLst/>
            <a:cxnLst/>
            <a:rect l="l" t="t" r="r" b="b"/>
            <a:pathLst>
              <a:path w="7620" h="5080">
                <a:moveTo>
                  <a:pt x="7620" y="0"/>
                </a:moveTo>
                <a:lnTo>
                  <a:pt x="2540" y="0"/>
                </a:lnTo>
                <a:lnTo>
                  <a:pt x="0" y="2286"/>
                </a:lnTo>
                <a:lnTo>
                  <a:pt x="2540" y="4572"/>
                </a:lnTo>
                <a:lnTo>
                  <a:pt x="7620" y="4572"/>
                </a:lnTo>
                <a:lnTo>
                  <a:pt x="7620" y="0"/>
                </a:lnTo>
                <a:close/>
              </a:path>
            </a:pathLst>
          </a:custGeom>
          <a:solidFill>
            <a:srgbClr val="F8F1E4"/>
          </a:solidFill>
        </p:spPr>
        <p:txBody>
          <a:bodyPr wrap="square" lIns="0" tIns="0" rIns="0" bIns="0" rtlCol="0"/>
          <a:lstStyle/>
          <a:p>
            <a:endParaRPr>
              <a:solidFill>
                <a:schemeClr val="tx1"/>
              </a:solidFill>
            </a:endParaRPr>
          </a:p>
        </p:txBody>
      </p:sp>
      <p:sp>
        <p:nvSpPr>
          <p:cNvPr id="175" name="object 174">
            <a:extLst>
              <a:ext uri="{FF2B5EF4-FFF2-40B4-BE49-F238E27FC236}">
                <a16:creationId xmlns:a16="http://schemas.microsoft.com/office/drawing/2014/main" id="{60120488-C107-4218-A5CB-5E130D69EB47}"/>
              </a:ext>
            </a:extLst>
          </p:cNvPr>
          <p:cNvSpPr/>
          <p:nvPr/>
        </p:nvSpPr>
        <p:spPr>
          <a:xfrm>
            <a:off x="5925841" y="2375452"/>
            <a:ext cx="9525" cy="20320"/>
          </a:xfrm>
          <a:custGeom>
            <a:avLst/>
            <a:gdLst/>
            <a:ahLst/>
            <a:cxnLst/>
            <a:rect l="l" t="t" r="r" b="b"/>
            <a:pathLst>
              <a:path w="9525" h="20319">
                <a:moveTo>
                  <a:pt x="6858" y="0"/>
                </a:moveTo>
                <a:lnTo>
                  <a:pt x="0" y="0"/>
                </a:lnTo>
                <a:lnTo>
                  <a:pt x="0" y="19812"/>
                </a:lnTo>
                <a:lnTo>
                  <a:pt x="6858" y="19812"/>
                </a:lnTo>
                <a:lnTo>
                  <a:pt x="6858" y="17779"/>
                </a:lnTo>
                <a:lnTo>
                  <a:pt x="9144" y="17779"/>
                </a:lnTo>
                <a:lnTo>
                  <a:pt x="6858" y="0"/>
                </a:lnTo>
                <a:close/>
              </a:path>
            </a:pathLst>
          </a:custGeom>
          <a:solidFill>
            <a:srgbClr val="B3A897"/>
          </a:solidFill>
        </p:spPr>
        <p:txBody>
          <a:bodyPr wrap="square" lIns="0" tIns="0" rIns="0" bIns="0" rtlCol="0"/>
          <a:lstStyle/>
          <a:p>
            <a:endParaRPr>
              <a:solidFill>
                <a:schemeClr val="tx1"/>
              </a:solidFill>
            </a:endParaRPr>
          </a:p>
        </p:txBody>
      </p:sp>
      <p:sp>
        <p:nvSpPr>
          <p:cNvPr id="176" name="object 175">
            <a:extLst>
              <a:ext uri="{FF2B5EF4-FFF2-40B4-BE49-F238E27FC236}">
                <a16:creationId xmlns:a16="http://schemas.microsoft.com/office/drawing/2014/main" id="{BAC42237-224D-4DC5-9A1F-82A70DB61CC8}"/>
              </a:ext>
            </a:extLst>
          </p:cNvPr>
          <p:cNvSpPr/>
          <p:nvPr/>
        </p:nvSpPr>
        <p:spPr>
          <a:xfrm>
            <a:off x="5925841" y="2375452"/>
            <a:ext cx="9525" cy="3175"/>
          </a:xfrm>
          <a:custGeom>
            <a:avLst/>
            <a:gdLst/>
            <a:ahLst/>
            <a:cxnLst/>
            <a:rect l="l" t="t" r="r" b="b"/>
            <a:pathLst>
              <a:path w="9525" h="3175">
                <a:moveTo>
                  <a:pt x="6858" y="0"/>
                </a:moveTo>
                <a:lnTo>
                  <a:pt x="0" y="0"/>
                </a:lnTo>
                <a:lnTo>
                  <a:pt x="0" y="3048"/>
                </a:lnTo>
                <a:lnTo>
                  <a:pt x="6858" y="3048"/>
                </a:lnTo>
                <a:lnTo>
                  <a:pt x="9144" y="1524"/>
                </a:lnTo>
                <a:lnTo>
                  <a:pt x="6858" y="0"/>
                </a:lnTo>
                <a:close/>
              </a:path>
            </a:pathLst>
          </a:custGeom>
          <a:solidFill>
            <a:srgbClr val="645644"/>
          </a:solidFill>
        </p:spPr>
        <p:txBody>
          <a:bodyPr wrap="square" lIns="0" tIns="0" rIns="0" bIns="0" rtlCol="0"/>
          <a:lstStyle/>
          <a:p>
            <a:endParaRPr>
              <a:solidFill>
                <a:schemeClr val="tx1"/>
              </a:solidFill>
            </a:endParaRPr>
          </a:p>
        </p:txBody>
      </p:sp>
      <p:sp>
        <p:nvSpPr>
          <p:cNvPr id="177" name="object 176">
            <a:extLst>
              <a:ext uri="{FF2B5EF4-FFF2-40B4-BE49-F238E27FC236}">
                <a16:creationId xmlns:a16="http://schemas.microsoft.com/office/drawing/2014/main" id="{BDEC7FA9-7347-4C7E-ABA6-A9F2961A4348}"/>
              </a:ext>
            </a:extLst>
          </p:cNvPr>
          <p:cNvSpPr/>
          <p:nvPr/>
        </p:nvSpPr>
        <p:spPr>
          <a:xfrm>
            <a:off x="5925841" y="2375452"/>
            <a:ext cx="5080" cy="20320"/>
          </a:xfrm>
          <a:custGeom>
            <a:avLst/>
            <a:gdLst/>
            <a:ahLst/>
            <a:cxnLst/>
            <a:rect l="l" t="t" r="r" b="b"/>
            <a:pathLst>
              <a:path w="5079" h="20319">
                <a:moveTo>
                  <a:pt x="4572" y="0"/>
                </a:moveTo>
                <a:lnTo>
                  <a:pt x="0" y="0"/>
                </a:lnTo>
                <a:lnTo>
                  <a:pt x="0" y="19812"/>
                </a:lnTo>
                <a:lnTo>
                  <a:pt x="4572" y="19812"/>
                </a:lnTo>
                <a:lnTo>
                  <a:pt x="4572" y="0"/>
                </a:lnTo>
                <a:close/>
              </a:path>
            </a:pathLst>
          </a:custGeom>
          <a:solidFill>
            <a:srgbClr val="E0D5C5"/>
          </a:solidFill>
        </p:spPr>
        <p:txBody>
          <a:bodyPr wrap="square" lIns="0" tIns="0" rIns="0" bIns="0" rtlCol="0"/>
          <a:lstStyle/>
          <a:p>
            <a:endParaRPr>
              <a:solidFill>
                <a:schemeClr val="tx1"/>
              </a:solidFill>
            </a:endParaRPr>
          </a:p>
        </p:txBody>
      </p:sp>
      <p:sp>
        <p:nvSpPr>
          <p:cNvPr id="178" name="object 177">
            <a:extLst>
              <a:ext uri="{FF2B5EF4-FFF2-40B4-BE49-F238E27FC236}">
                <a16:creationId xmlns:a16="http://schemas.microsoft.com/office/drawing/2014/main" id="{5ABF26D2-F65C-411B-A53C-39FE875D4767}"/>
              </a:ext>
            </a:extLst>
          </p:cNvPr>
          <p:cNvSpPr/>
          <p:nvPr/>
        </p:nvSpPr>
        <p:spPr>
          <a:xfrm>
            <a:off x="5925841" y="2375452"/>
            <a:ext cx="5080" cy="3175"/>
          </a:xfrm>
          <a:custGeom>
            <a:avLst/>
            <a:gdLst/>
            <a:ahLst/>
            <a:cxnLst/>
            <a:rect l="l" t="t" r="r" b="b"/>
            <a:pathLst>
              <a:path w="5079" h="3175">
                <a:moveTo>
                  <a:pt x="4572" y="0"/>
                </a:moveTo>
                <a:lnTo>
                  <a:pt x="0" y="0"/>
                </a:lnTo>
                <a:lnTo>
                  <a:pt x="0" y="3048"/>
                </a:lnTo>
                <a:lnTo>
                  <a:pt x="4572" y="3048"/>
                </a:lnTo>
                <a:lnTo>
                  <a:pt x="4572" y="0"/>
                </a:lnTo>
                <a:close/>
              </a:path>
            </a:pathLst>
          </a:custGeom>
          <a:solidFill>
            <a:srgbClr val="B3A897"/>
          </a:solidFill>
        </p:spPr>
        <p:txBody>
          <a:bodyPr wrap="square" lIns="0" tIns="0" rIns="0" bIns="0" rtlCol="0"/>
          <a:lstStyle/>
          <a:p>
            <a:endParaRPr>
              <a:solidFill>
                <a:schemeClr val="tx1"/>
              </a:solidFill>
            </a:endParaRPr>
          </a:p>
        </p:txBody>
      </p:sp>
      <p:sp>
        <p:nvSpPr>
          <p:cNvPr id="179" name="object 178">
            <a:extLst>
              <a:ext uri="{FF2B5EF4-FFF2-40B4-BE49-F238E27FC236}">
                <a16:creationId xmlns:a16="http://schemas.microsoft.com/office/drawing/2014/main" id="{7A1D05A4-CC3B-44D2-B8D3-C69E668174BF}"/>
              </a:ext>
            </a:extLst>
          </p:cNvPr>
          <p:cNvSpPr/>
          <p:nvPr/>
        </p:nvSpPr>
        <p:spPr>
          <a:xfrm>
            <a:off x="5925841" y="2372403"/>
            <a:ext cx="9525" cy="6350"/>
          </a:xfrm>
          <a:custGeom>
            <a:avLst/>
            <a:gdLst/>
            <a:ahLst/>
            <a:cxnLst/>
            <a:rect l="l" t="t" r="r" b="b"/>
            <a:pathLst>
              <a:path w="9525" h="6350">
                <a:moveTo>
                  <a:pt x="4572" y="0"/>
                </a:moveTo>
                <a:lnTo>
                  <a:pt x="2286" y="0"/>
                </a:lnTo>
                <a:lnTo>
                  <a:pt x="0" y="2032"/>
                </a:lnTo>
                <a:lnTo>
                  <a:pt x="0" y="4063"/>
                </a:lnTo>
                <a:lnTo>
                  <a:pt x="2286" y="6096"/>
                </a:lnTo>
                <a:lnTo>
                  <a:pt x="4572" y="6096"/>
                </a:lnTo>
                <a:lnTo>
                  <a:pt x="6858" y="4063"/>
                </a:lnTo>
                <a:lnTo>
                  <a:pt x="9144" y="4063"/>
                </a:lnTo>
                <a:lnTo>
                  <a:pt x="9144" y="2032"/>
                </a:lnTo>
                <a:lnTo>
                  <a:pt x="6858" y="2032"/>
                </a:lnTo>
                <a:lnTo>
                  <a:pt x="4572" y="0"/>
                </a:lnTo>
                <a:close/>
              </a:path>
            </a:pathLst>
          </a:custGeom>
          <a:solidFill>
            <a:srgbClr val="8E806E"/>
          </a:solidFill>
        </p:spPr>
        <p:txBody>
          <a:bodyPr wrap="square" lIns="0" tIns="0" rIns="0" bIns="0" rtlCol="0"/>
          <a:lstStyle/>
          <a:p>
            <a:endParaRPr>
              <a:solidFill>
                <a:schemeClr val="tx1"/>
              </a:solidFill>
            </a:endParaRPr>
          </a:p>
        </p:txBody>
      </p:sp>
      <p:sp>
        <p:nvSpPr>
          <p:cNvPr id="180" name="object 179">
            <a:extLst>
              <a:ext uri="{FF2B5EF4-FFF2-40B4-BE49-F238E27FC236}">
                <a16:creationId xmlns:a16="http://schemas.microsoft.com/office/drawing/2014/main" id="{CBE2956B-1D8B-4CFA-8B00-123A00711CCC}"/>
              </a:ext>
            </a:extLst>
          </p:cNvPr>
          <p:cNvSpPr/>
          <p:nvPr/>
        </p:nvSpPr>
        <p:spPr>
          <a:xfrm>
            <a:off x="5925841" y="2372403"/>
            <a:ext cx="5080" cy="6350"/>
          </a:xfrm>
          <a:custGeom>
            <a:avLst/>
            <a:gdLst/>
            <a:ahLst/>
            <a:cxnLst/>
            <a:rect l="l" t="t" r="r" b="b"/>
            <a:pathLst>
              <a:path w="5079" h="6350">
                <a:moveTo>
                  <a:pt x="4572" y="0"/>
                </a:moveTo>
                <a:lnTo>
                  <a:pt x="2286" y="0"/>
                </a:lnTo>
                <a:lnTo>
                  <a:pt x="0" y="2032"/>
                </a:lnTo>
                <a:lnTo>
                  <a:pt x="0" y="4063"/>
                </a:lnTo>
                <a:lnTo>
                  <a:pt x="2286" y="6096"/>
                </a:lnTo>
                <a:lnTo>
                  <a:pt x="4572" y="6096"/>
                </a:lnTo>
                <a:lnTo>
                  <a:pt x="4572" y="0"/>
                </a:lnTo>
                <a:close/>
              </a:path>
            </a:pathLst>
          </a:custGeom>
          <a:solidFill>
            <a:srgbClr val="E0D5C5"/>
          </a:solidFill>
        </p:spPr>
        <p:txBody>
          <a:bodyPr wrap="square" lIns="0" tIns="0" rIns="0" bIns="0" rtlCol="0"/>
          <a:lstStyle/>
          <a:p>
            <a:endParaRPr>
              <a:solidFill>
                <a:schemeClr val="tx1"/>
              </a:solidFill>
            </a:endParaRPr>
          </a:p>
        </p:txBody>
      </p:sp>
      <p:sp>
        <p:nvSpPr>
          <p:cNvPr id="181" name="object 180">
            <a:extLst>
              <a:ext uri="{FF2B5EF4-FFF2-40B4-BE49-F238E27FC236}">
                <a16:creationId xmlns:a16="http://schemas.microsoft.com/office/drawing/2014/main" id="{AD7BFC70-BD14-4654-A6C8-AF6B0F46B5C6}"/>
              </a:ext>
            </a:extLst>
          </p:cNvPr>
          <p:cNvSpPr/>
          <p:nvPr/>
        </p:nvSpPr>
        <p:spPr>
          <a:xfrm>
            <a:off x="5925841" y="2372403"/>
            <a:ext cx="9525" cy="5080"/>
          </a:xfrm>
          <a:custGeom>
            <a:avLst/>
            <a:gdLst/>
            <a:ahLst/>
            <a:cxnLst/>
            <a:rect l="l" t="t" r="r" b="b"/>
            <a:pathLst>
              <a:path w="9525" h="5080">
                <a:moveTo>
                  <a:pt x="6858" y="0"/>
                </a:moveTo>
                <a:lnTo>
                  <a:pt x="0" y="0"/>
                </a:lnTo>
                <a:lnTo>
                  <a:pt x="0" y="4572"/>
                </a:lnTo>
                <a:lnTo>
                  <a:pt x="6858" y="4572"/>
                </a:lnTo>
                <a:lnTo>
                  <a:pt x="9144" y="2286"/>
                </a:lnTo>
                <a:lnTo>
                  <a:pt x="6858" y="0"/>
                </a:lnTo>
                <a:close/>
              </a:path>
            </a:pathLst>
          </a:custGeom>
          <a:solidFill>
            <a:srgbClr val="E0D5C5"/>
          </a:solidFill>
        </p:spPr>
        <p:txBody>
          <a:bodyPr wrap="square" lIns="0" tIns="0" rIns="0" bIns="0" rtlCol="0"/>
          <a:lstStyle/>
          <a:p>
            <a:endParaRPr>
              <a:solidFill>
                <a:schemeClr val="tx1"/>
              </a:solidFill>
            </a:endParaRPr>
          </a:p>
        </p:txBody>
      </p:sp>
      <p:sp>
        <p:nvSpPr>
          <p:cNvPr id="182" name="object 181">
            <a:extLst>
              <a:ext uri="{FF2B5EF4-FFF2-40B4-BE49-F238E27FC236}">
                <a16:creationId xmlns:a16="http://schemas.microsoft.com/office/drawing/2014/main" id="{B532DFB9-23B7-4E47-8B13-56CD3B9BF31B}"/>
              </a:ext>
            </a:extLst>
          </p:cNvPr>
          <p:cNvSpPr/>
          <p:nvPr/>
        </p:nvSpPr>
        <p:spPr>
          <a:xfrm>
            <a:off x="5925841" y="2372403"/>
            <a:ext cx="5080" cy="5080"/>
          </a:xfrm>
          <a:custGeom>
            <a:avLst/>
            <a:gdLst/>
            <a:ahLst/>
            <a:cxnLst/>
            <a:rect l="l" t="t" r="r" b="b"/>
            <a:pathLst>
              <a:path w="5079" h="5080">
                <a:moveTo>
                  <a:pt x="4572" y="0"/>
                </a:moveTo>
                <a:lnTo>
                  <a:pt x="0" y="0"/>
                </a:lnTo>
                <a:lnTo>
                  <a:pt x="0" y="4572"/>
                </a:lnTo>
                <a:lnTo>
                  <a:pt x="4572" y="4572"/>
                </a:lnTo>
                <a:lnTo>
                  <a:pt x="4572" y="0"/>
                </a:lnTo>
                <a:close/>
              </a:path>
            </a:pathLst>
          </a:custGeom>
          <a:solidFill>
            <a:srgbClr val="F8F1E4"/>
          </a:solidFill>
        </p:spPr>
        <p:txBody>
          <a:bodyPr wrap="square" lIns="0" tIns="0" rIns="0" bIns="0" rtlCol="0"/>
          <a:lstStyle/>
          <a:p>
            <a:endParaRPr>
              <a:solidFill>
                <a:schemeClr val="tx1"/>
              </a:solidFill>
            </a:endParaRPr>
          </a:p>
        </p:txBody>
      </p:sp>
      <p:sp>
        <p:nvSpPr>
          <p:cNvPr id="183" name="object 182">
            <a:extLst>
              <a:ext uri="{FF2B5EF4-FFF2-40B4-BE49-F238E27FC236}">
                <a16:creationId xmlns:a16="http://schemas.microsoft.com/office/drawing/2014/main" id="{BB3D0133-732F-49D3-883D-3D7B8A2A9CC7}"/>
              </a:ext>
            </a:extLst>
          </p:cNvPr>
          <p:cNvSpPr/>
          <p:nvPr/>
        </p:nvSpPr>
        <p:spPr>
          <a:xfrm>
            <a:off x="5925841" y="2360212"/>
            <a:ext cx="6350" cy="17145"/>
          </a:xfrm>
          <a:custGeom>
            <a:avLst/>
            <a:gdLst/>
            <a:ahLst/>
            <a:cxnLst/>
            <a:rect l="l" t="t" r="r" b="b"/>
            <a:pathLst>
              <a:path w="6350" h="17144">
                <a:moveTo>
                  <a:pt x="6096" y="0"/>
                </a:moveTo>
                <a:lnTo>
                  <a:pt x="0" y="0"/>
                </a:lnTo>
                <a:lnTo>
                  <a:pt x="0" y="14604"/>
                </a:lnTo>
                <a:lnTo>
                  <a:pt x="2032" y="16763"/>
                </a:lnTo>
                <a:lnTo>
                  <a:pt x="6096" y="16763"/>
                </a:lnTo>
                <a:lnTo>
                  <a:pt x="6096" y="0"/>
                </a:lnTo>
                <a:close/>
              </a:path>
            </a:pathLst>
          </a:custGeom>
          <a:solidFill>
            <a:srgbClr val="B3A897"/>
          </a:solidFill>
        </p:spPr>
        <p:txBody>
          <a:bodyPr wrap="square" lIns="0" tIns="0" rIns="0" bIns="0" rtlCol="0"/>
          <a:lstStyle/>
          <a:p>
            <a:endParaRPr>
              <a:solidFill>
                <a:schemeClr val="tx1"/>
              </a:solidFill>
            </a:endParaRPr>
          </a:p>
        </p:txBody>
      </p:sp>
      <p:sp>
        <p:nvSpPr>
          <p:cNvPr id="184" name="object 183">
            <a:extLst>
              <a:ext uri="{FF2B5EF4-FFF2-40B4-BE49-F238E27FC236}">
                <a16:creationId xmlns:a16="http://schemas.microsoft.com/office/drawing/2014/main" id="{0497E036-8CC4-47E5-87DA-060471E0CDB7}"/>
              </a:ext>
            </a:extLst>
          </p:cNvPr>
          <p:cNvSpPr/>
          <p:nvPr/>
        </p:nvSpPr>
        <p:spPr>
          <a:xfrm>
            <a:off x="5925841" y="2360212"/>
            <a:ext cx="6350" cy="1905"/>
          </a:xfrm>
          <a:custGeom>
            <a:avLst/>
            <a:gdLst/>
            <a:ahLst/>
            <a:cxnLst/>
            <a:rect l="l" t="t" r="r" b="b"/>
            <a:pathLst>
              <a:path w="6350" h="1905">
                <a:moveTo>
                  <a:pt x="6096" y="0"/>
                </a:moveTo>
                <a:lnTo>
                  <a:pt x="0" y="0"/>
                </a:lnTo>
                <a:lnTo>
                  <a:pt x="2032" y="1524"/>
                </a:lnTo>
                <a:lnTo>
                  <a:pt x="6096" y="1524"/>
                </a:lnTo>
                <a:lnTo>
                  <a:pt x="6096" y="0"/>
                </a:lnTo>
                <a:close/>
              </a:path>
            </a:pathLst>
          </a:custGeom>
          <a:solidFill>
            <a:srgbClr val="645644"/>
          </a:solidFill>
        </p:spPr>
        <p:txBody>
          <a:bodyPr wrap="square" lIns="0" tIns="0" rIns="0" bIns="0" rtlCol="0"/>
          <a:lstStyle/>
          <a:p>
            <a:endParaRPr>
              <a:solidFill>
                <a:schemeClr val="tx1"/>
              </a:solidFill>
            </a:endParaRPr>
          </a:p>
        </p:txBody>
      </p:sp>
      <p:sp>
        <p:nvSpPr>
          <p:cNvPr id="185" name="object 184">
            <a:extLst>
              <a:ext uri="{FF2B5EF4-FFF2-40B4-BE49-F238E27FC236}">
                <a16:creationId xmlns:a16="http://schemas.microsoft.com/office/drawing/2014/main" id="{ABEB0BE1-DBEE-423C-9C87-3BC5E6AB754E}"/>
              </a:ext>
            </a:extLst>
          </p:cNvPr>
          <p:cNvSpPr/>
          <p:nvPr/>
        </p:nvSpPr>
        <p:spPr>
          <a:xfrm>
            <a:off x="5925841" y="2360212"/>
            <a:ext cx="5080" cy="17145"/>
          </a:xfrm>
          <a:custGeom>
            <a:avLst/>
            <a:gdLst/>
            <a:ahLst/>
            <a:cxnLst/>
            <a:rect l="l" t="t" r="r" b="b"/>
            <a:pathLst>
              <a:path w="5079" h="17144">
                <a:moveTo>
                  <a:pt x="4572" y="0"/>
                </a:moveTo>
                <a:lnTo>
                  <a:pt x="0" y="0"/>
                </a:lnTo>
                <a:lnTo>
                  <a:pt x="0" y="14604"/>
                </a:lnTo>
                <a:lnTo>
                  <a:pt x="2286" y="16763"/>
                </a:lnTo>
                <a:lnTo>
                  <a:pt x="4572" y="16763"/>
                </a:lnTo>
                <a:lnTo>
                  <a:pt x="4572" y="0"/>
                </a:lnTo>
                <a:close/>
              </a:path>
            </a:pathLst>
          </a:custGeom>
          <a:solidFill>
            <a:srgbClr val="E0D5C5"/>
          </a:solidFill>
        </p:spPr>
        <p:txBody>
          <a:bodyPr wrap="square" lIns="0" tIns="0" rIns="0" bIns="0" rtlCol="0"/>
          <a:lstStyle/>
          <a:p>
            <a:endParaRPr>
              <a:solidFill>
                <a:schemeClr val="tx1"/>
              </a:solidFill>
            </a:endParaRPr>
          </a:p>
        </p:txBody>
      </p:sp>
      <p:sp>
        <p:nvSpPr>
          <p:cNvPr id="186" name="object 185">
            <a:extLst>
              <a:ext uri="{FF2B5EF4-FFF2-40B4-BE49-F238E27FC236}">
                <a16:creationId xmlns:a16="http://schemas.microsoft.com/office/drawing/2014/main" id="{F2509109-12BA-493D-A5AF-4E68015955AC}"/>
              </a:ext>
            </a:extLst>
          </p:cNvPr>
          <p:cNvSpPr/>
          <p:nvPr/>
        </p:nvSpPr>
        <p:spPr>
          <a:xfrm>
            <a:off x="5925841" y="2360212"/>
            <a:ext cx="5080" cy="1905"/>
          </a:xfrm>
          <a:custGeom>
            <a:avLst/>
            <a:gdLst/>
            <a:ahLst/>
            <a:cxnLst/>
            <a:rect l="l" t="t" r="r" b="b"/>
            <a:pathLst>
              <a:path w="5079" h="1905">
                <a:moveTo>
                  <a:pt x="4572" y="0"/>
                </a:moveTo>
                <a:lnTo>
                  <a:pt x="0" y="0"/>
                </a:lnTo>
                <a:lnTo>
                  <a:pt x="2286" y="1524"/>
                </a:lnTo>
                <a:lnTo>
                  <a:pt x="4572" y="1524"/>
                </a:lnTo>
                <a:lnTo>
                  <a:pt x="4572" y="0"/>
                </a:lnTo>
                <a:close/>
              </a:path>
            </a:pathLst>
          </a:custGeom>
          <a:solidFill>
            <a:srgbClr val="B3A897"/>
          </a:solidFill>
        </p:spPr>
        <p:txBody>
          <a:bodyPr wrap="square" lIns="0" tIns="0" rIns="0" bIns="0" rtlCol="0"/>
          <a:lstStyle/>
          <a:p>
            <a:endParaRPr>
              <a:solidFill>
                <a:schemeClr val="tx1"/>
              </a:solidFill>
            </a:endParaRPr>
          </a:p>
        </p:txBody>
      </p:sp>
      <p:sp>
        <p:nvSpPr>
          <p:cNvPr id="187" name="object 186">
            <a:extLst>
              <a:ext uri="{FF2B5EF4-FFF2-40B4-BE49-F238E27FC236}">
                <a16:creationId xmlns:a16="http://schemas.microsoft.com/office/drawing/2014/main" id="{D8A6BDD3-5272-48B2-B63F-B2B0D40CA229}"/>
              </a:ext>
            </a:extLst>
          </p:cNvPr>
          <p:cNvSpPr/>
          <p:nvPr/>
        </p:nvSpPr>
        <p:spPr>
          <a:xfrm>
            <a:off x="5925841" y="2358687"/>
            <a:ext cx="6350" cy="3175"/>
          </a:xfrm>
          <a:custGeom>
            <a:avLst/>
            <a:gdLst/>
            <a:ahLst/>
            <a:cxnLst/>
            <a:rect l="l" t="t" r="r" b="b"/>
            <a:pathLst>
              <a:path w="6350" h="3175">
                <a:moveTo>
                  <a:pt x="6096" y="0"/>
                </a:moveTo>
                <a:lnTo>
                  <a:pt x="2032" y="0"/>
                </a:lnTo>
                <a:lnTo>
                  <a:pt x="0" y="1524"/>
                </a:lnTo>
                <a:lnTo>
                  <a:pt x="2032" y="3048"/>
                </a:lnTo>
                <a:lnTo>
                  <a:pt x="6096" y="3048"/>
                </a:lnTo>
                <a:lnTo>
                  <a:pt x="6096" y="0"/>
                </a:lnTo>
                <a:close/>
              </a:path>
            </a:pathLst>
          </a:custGeom>
          <a:solidFill>
            <a:srgbClr val="8E806E"/>
          </a:solidFill>
        </p:spPr>
        <p:txBody>
          <a:bodyPr wrap="square" lIns="0" tIns="0" rIns="0" bIns="0" rtlCol="0"/>
          <a:lstStyle/>
          <a:p>
            <a:endParaRPr>
              <a:solidFill>
                <a:schemeClr val="tx1"/>
              </a:solidFill>
            </a:endParaRPr>
          </a:p>
        </p:txBody>
      </p:sp>
      <p:sp>
        <p:nvSpPr>
          <p:cNvPr id="188" name="object 187">
            <a:extLst>
              <a:ext uri="{FF2B5EF4-FFF2-40B4-BE49-F238E27FC236}">
                <a16:creationId xmlns:a16="http://schemas.microsoft.com/office/drawing/2014/main" id="{09031443-B69F-4035-A944-306E6336BC06}"/>
              </a:ext>
            </a:extLst>
          </p:cNvPr>
          <p:cNvSpPr/>
          <p:nvPr/>
        </p:nvSpPr>
        <p:spPr>
          <a:xfrm>
            <a:off x="5925841" y="2358687"/>
            <a:ext cx="5080" cy="3175"/>
          </a:xfrm>
          <a:custGeom>
            <a:avLst/>
            <a:gdLst/>
            <a:ahLst/>
            <a:cxnLst/>
            <a:rect l="l" t="t" r="r" b="b"/>
            <a:pathLst>
              <a:path w="5079" h="3175">
                <a:moveTo>
                  <a:pt x="4572" y="0"/>
                </a:moveTo>
                <a:lnTo>
                  <a:pt x="2286" y="0"/>
                </a:lnTo>
                <a:lnTo>
                  <a:pt x="0" y="1524"/>
                </a:lnTo>
                <a:lnTo>
                  <a:pt x="2286" y="3048"/>
                </a:lnTo>
                <a:lnTo>
                  <a:pt x="4572" y="3048"/>
                </a:lnTo>
                <a:lnTo>
                  <a:pt x="4572" y="0"/>
                </a:lnTo>
                <a:close/>
              </a:path>
            </a:pathLst>
          </a:custGeom>
          <a:solidFill>
            <a:srgbClr val="E0D5C5"/>
          </a:solidFill>
        </p:spPr>
        <p:txBody>
          <a:bodyPr wrap="square" lIns="0" tIns="0" rIns="0" bIns="0" rtlCol="0"/>
          <a:lstStyle/>
          <a:p>
            <a:endParaRPr>
              <a:solidFill>
                <a:schemeClr val="tx1"/>
              </a:solidFill>
            </a:endParaRPr>
          </a:p>
        </p:txBody>
      </p:sp>
      <p:sp>
        <p:nvSpPr>
          <p:cNvPr id="189" name="object 188">
            <a:extLst>
              <a:ext uri="{FF2B5EF4-FFF2-40B4-BE49-F238E27FC236}">
                <a16:creationId xmlns:a16="http://schemas.microsoft.com/office/drawing/2014/main" id="{FFA0A9FD-D9CB-4F2C-A034-B02B353FE4F3}"/>
              </a:ext>
            </a:extLst>
          </p:cNvPr>
          <p:cNvSpPr/>
          <p:nvPr/>
        </p:nvSpPr>
        <p:spPr>
          <a:xfrm>
            <a:off x="5925841" y="2358687"/>
            <a:ext cx="6350" cy="1905"/>
          </a:xfrm>
          <a:custGeom>
            <a:avLst/>
            <a:gdLst/>
            <a:ahLst/>
            <a:cxnLst/>
            <a:rect l="l" t="t" r="r" b="b"/>
            <a:pathLst>
              <a:path w="6350" h="1905">
                <a:moveTo>
                  <a:pt x="6096" y="0"/>
                </a:moveTo>
                <a:lnTo>
                  <a:pt x="2032" y="0"/>
                </a:lnTo>
                <a:lnTo>
                  <a:pt x="0" y="1524"/>
                </a:lnTo>
                <a:lnTo>
                  <a:pt x="6096" y="1524"/>
                </a:lnTo>
                <a:lnTo>
                  <a:pt x="6096" y="0"/>
                </a:lnTo>
                <a:close/>
              </a:path>
            </a:pathLst>
          </a:custGeom>
          <a:solidFill>
            <a:srgbClr val="E0D5C5"/>
          </a:solidFill>
        </p:spPr>
        <p:txBody>
          <a:bodyPr wrap="square" lIns="0" tIns="0" rIns="0" bIns="0" rtlCol="0"/>
          <a:lstStyle/>
          <a:p>
            <a:endParaRPr>
              <a:solidFill>
                <a:schemeClr val="tx1"/>
              </a:solidFill>
            </a:endParaRPr>
          </a:p>
        </p:txBody>
      </p:sp>
      <p:sp>
        <p:nvSpPr>
          <p:cNvPr id="190" name="object 189">
            <a:extLst>
              <a:ext uri="{FF2B5EF4-FFF2-40B4-BE49-F238E27FC236}">
                <a16:creationId xmlns:a16="http://schemas.microsoft.com/office/drawing/2014/main" id="{EAB85CF9-0AC2-407E-A4D3-95CF2B09DC50}"/>
              </a:ext>
            </a:extLst>
          </p:cNvPr>
          <p:cNvSpPr/>
          <p:nvPr/>
        </p:nvSpPr>
        <p:spPr>
          <a:xfrm>
            <a:off x="5925841" y="2358687"/>
            <a:ext cx="5080" cy="1905"/>
          </a:xfrm>
          <a:custGeom>
            <a:avLst/>
            <a:gdLst/>
            <a:ahLst/>
            <a:cxnLst/>
            <a:rect l="l" t="t" r="r" b="b"/>
            <a:pathLst>
              <a:path w="5079" h="1905">
                <a:moveTo>
                  <a:pt x="4572" y="0"/>
                </a:moveTo>
                <a:lnTo>
                  <a:pt x="2286" y="0"/>
                </a:lnTo>
                <a:lnTo>
                  <a:pt x="0" y="1524"/>
                </a:lnTo>
                <a:lnTo>
                  <a:pt x="4572" y="1524"/>
                </a:lnTo>
                <a:lnTo>
                  <a:pt x="4572" y="0"/>
                </a:lnTo>
                <a:close/>
              </a:path>
            </a:pathLst>
          </a:custGeom>
          <a:solidFill>
            <a:srgbClr val="F8F1E4"/>
          </a:solidFill>
        </p:spPr>
        <p:txBody>
          <a:bodyPr wrap="square" lIns="0" tIns="0" rIns="0" bIns="0" rtlCol="0"/>
          <a:lstStyle/>
          <a:p>
            <a:endParaRPr>
              <a:solidFill>
                <a:schemeClr val="tx1"/>
              </a:solidFill>
            </a:endParaRPr>
          </a:p>
        </p:txBody>
      </p:sp>
      <p:sp>
        <p:nvSpPr>
          <p:cNvPr id="191" name="object 190">
            <a:extLst>
              <a:ext uri="{FF2B5EF4-FFF2-40B4-BE49-F238E27FC236}">
                <a16:creationId xmlns:a16="http://schemas.microsoft.com/office/drawing/2014/main" id="{C5E9A84E-3038-4123-B536-DAC212CADF77}"/>
              </a:ext>
            </a:extLst>
          </p:cNvPr>
          <p:cNvSpPr/>
          <p:nvPr/>
        </p:nvSpPr>
        <p:spPr>
          <a:xfrm>
            <a:off x="5925841" y="2355640"/>
            <a:ext cx="6350" cy="5080"/>
          </a:xfrm>
          <a:custGeom>
            <a:avLst/>
            <a:gdLst/>
            <a:ahLst/>
            <a:cxnLst/>
            <a:rect l="l" t="t" r="r" b="b"/>
            <a:pathLst>
              <a:path w="6350" h="5080">
                <a:moveTo>
                  <a:pt x="6096" y="0"/>
                </a:moveTo>
                <a:lnTo>
                  <a:pt x="0" y="0"/>
                </a:lnTo>
                <a:lnTo>
                  <a:pt x="0" y="2286"/>
                </a:lnTo>
                <a:lnTo>
                  <a:pt x="2032" y="4572"/>
                </a:lnTo>
                <a:lnTo>
                  <a:pt x="6096" y="4572"/>
                </a:lnTo>
                <a:lnTo>
                  <a:pt x="6096" y="0"/>
                </a:lnTo>
                <a:close/>
              </a:path>
            </a:pathLst>
          </a:custGeom>
          <a:solidFill>
            <a:srgbClr val="B3A897"/>
          </a:solidFill>
        </p:spPr>
        <p:txBody>
          <a:bodyPr wrap="square" lIns="0" tIns="0" rIns="0" bIns="0" rtlCol="0"/>
          <a:lstStyle/>
          <a:p>
            <a:endParaRPr>
              <a:solidFill>
                <a:schemeClr val="tx1"/>
              </a:solidFill>
            </a:endParaRPr>
          </a:p>
        </p:txBody>
      </p:sp>
      <p:sp>
        <p:nvSpPr>
          <p:cNvPr id="192" name="object 191">
            <a:extLst>
              <a:ext uri="{FF2B5EF4-FFF2-40B4-BE49-F238E27FC236}">
                <a16:creationId xmlns:a16="http://schemas.microsoft.com/office/drawing/2014/main" id="{58BEA05C-0B29-4FCB-87AE-50ECCDBCF84B}"/>
              </a:ext>
            </a:extLst>
          </p:cNvPr>
          <p:cNvSpPr/>
          <p:nvPr/>
        </p:nvSpPr>
        <p:spPr>
          <a:xfrm>
            <a:off x="5925841" y="2354116"/>
            <a:ext cx="6350" cy="5080"/>
          </a:xfrm>
          <a:custGeom>
            <a:avLst/>
            <a:gdLst/>
            <a:ahLst/>
            <a:cxnLst/>
            <a:rect l="l" t="t" r="r" b="b"/>
            <a:pathLst>
              <a:path w="6350" h="5080">
                <a:moveTo>
                  <a:pt x="6096" y="0"/>
                </a:moveTo>
                <a:lnTo>
                  <a:pt x="2032" y="0"/>
                </a:lnTo>
                <a:lnTo>
                  <a:pt x="0" y="2286"/>
                </a:lnTo>
                <a:lnTo>
                  <a:pt x="2032" y="2286"/>
                </a:lnTo>
                <a:lnTo>
                  <a:pt x="2032" y="4572"/>
                </a:lnTo>
                <a:lnTo>
                  <a:pt x="4063" y="4572"/>
                </a:lnTo>
                <a:lnTo>
                  <a:pt x="6096" y="2286"/>
                </a:lnTo>
                <a:lnTo>
                  <a:pt x="6096" y="0"/>
                </a:lnTo>
                <a:close/>
              </a:path>
            </a:pathLst>
          </a:custGeom>
          <a:solidFill>
            <a:srgbClr val="F8F1E4"/>
          </a:solidFill>
        </p:spPr>
        <p:txBody>
          <a:bodyPr wrap="square" lIns="0" tIns="0" rIns="0" bIns="0" rtlCol="0"/>
          <a:lstStyle/>
          <a:p>
            <a:endParaRPr>
              <a:solidFill>
                <a:schemeClr val="tx1"/>
              </a:solidFill>
            </a:endParaRPr>
          </a:p>
        </p:txBody>
      </p:sp>
      <p:sp>
        <p:nvSpPr>
          <p:cNvPr id="193" name="object 192">
            <a:extLst>
              <a:ext uri="{FF2B5EF4-FFF2-40B4-BE49-F238E27FC236}">
                <a16:creationId xmlns:a16="http://schemas.microsoft.com/office/drawing/2014/main" id="{0C0EEEED-C984-443E-A451-F252B0404C83}"/>
              </a:ext>
            </a:extLst>
          </p:cNvPr>
          <p:cNvSpPr/>
          <p:nvPr/>
        </p:nvSpPr>
        <p:spPr>
          <a:xfrm>
            <a:off x="5925841" y="2355640"/>
            <a:ext cx="6350" cy="3175"/>
          </a:xfrm>
          <a:custGeom>
            <a:avLst/>
            <a:gdLst/>
            <a:ahLst/>
            <a:cxnLst/>
            <a:rect l="l" t="t" r="r" b="b"/>
            <a:pathLst>
              <a:path w="6350" h="3175">
                <a:moveTo>
                  <a:pt x="6096" y="0"/>
                </a:moveTo>
                <a:lnTo>
                  <a:pt x="0" y="0"/>
                </a:lnTo>
                <a:lnTo>
                  <a:pt x="2032" y="3048"/>
                </a:lnTo>
                <a:lnTo>
                  <a:pt x="6096" y="3048"/>
                </a:lnTo>
                <a:lnTo>
                  <a:pt x="6096" y="0"/>
                </a:lnTo>
                <a:close/>
              </a:path>
            </a:pathLst>
          </a:custGeom>
          <a:solidFill>
            <a:srgbClr val="645644"/>
          </a:solidFill>
        </p:spPr>
        <p:txBody>
          <a:bodyPr wrap="square" lIns="0" tIns="0" rIns="0" bIns="0" rtlCol="0"/>
          <a:lstStyle/>
          <a:p>
            <a:endParaRPr>
              <a:solidFill>
                <a:schemeClr val="tx1"/>
              </a:solidFill>
            </a:endParaRPr>
          </a:p>
        </p:txBody>
      </p:sp>
      <p:sp>
        <p:nvSpPr>
          <p:cNvPr id="194" name="object 193">
            <a:extLst>
              <a:ext uri="{FF2B5EF4-FFF2-40B4-BE49-F238E27FC236}">
                <a16:creationId xmlns:a16="http://schemas.microsoft.com/office/drawing/2014/main" id="{57ED977A-F9A7-4A65-BB39-94BBCE57A8E4}"/>
              </a:ext>
            </a:extLst>
          </p:cNvPr>
          <p:cNvSpPr/>
          <p:nvPr/>
        </p:nvSpPr>
        <p:spPr>
          <a:xfrm>
            <a:off x="6052841" y="2481116"/>
            <a:ext cx="6350" cy="5080"/>
          </a:xfrm>
          <a:custGeom>
            <a:avLst/>
            <a:gdLst/>
            <a:ahLst/>
            <a:cxnLst/>
            <a:rect l="l" t="t" r="r" b="b"/>
            <a:pathLst>
              <a:path w="6350" h="5080">
                <a:moveTo>
                  <a:pt x="6096" y="0"/>
                </a:moveTo>
                <a:lnTo>
                  <a:pt x="2032" y="0"/>
                </a:lnTo>
                <a:lnTo>
                  <a:pt x="0" y="2286"/>
                </a:lnTo>
                <a:lnTo>
                  <a:pt x="2032" y="4572"/>
                </a:lnTo>
                <a:lnTo>
                  <a:pt x="6096" y="4572"/>
                </a:lnTo>
                <a:lnTo>
                  <a:pt x="6096" y="0"/>
                </a:lnTo>
                <a:close/>
              </a:path>
            </a:pathLst>
          </a:custGeom>
          <a:solidFill>
            <a:srgbClr val="8E806E"/>
          </a:solidFill>
        </p:spPr>
        <p:txBody>
          <a:bodyPr wrap="square" lIns="0" tIns="0" rIns="0" bIns="0" rtlCol="0"/>
          <a:lstStyle/>
          <a:p>
            <a:endParaRPr>
              <a:solidFill>
                <a:schemeClr val="tx1"/>
              </a:solidFill>
            </a:endParaRPr>
          </a:p>
        </p:txBody>
      </p:sp>
      <p:sp>
        <p:nvSpPr>
          <p:cNvPr id="195" name="object 194">
            <a:extLst>
              <a:ext uri="{FF2B5EF4-FFF2-40B4-BE49-F238E27FC236}">
                <a16:creationId xmlns:a16="http://schemas.microsoft.com/office/drawing/2014/main" id="{F4BB0061-AEA3-4EB5-BBB5-87C2122FB974}"/>
              </a:ext>
            </a:extLst>
          </p:cNvPr>
          <p:cNvSpPr/>
          <p:nvPr/>
        </p:nvSpPr>
        <p:spPr>
          <a:xfrm>
            <a:off x="5925841" y="2355640"/>
            <a:ext cx="5080" cy="5080"/>
          </a:xfrm>
          <a:custGeom>
            <a:avLst/>
            <a:gdLst/>
            <a:ahLst/>
            <a:cxnLst/>
            <a:rect l="l" t="t" r="r" b="b"/>
            <a:pathLst>
              <a:path w="5079" h="5080">
                <a:moveTo>
                  <a:pt x="4572" y="0"/>
                </a:moveTo>
                <a:lnTo>
                  <a:pt x="0" y="0"/>
                </a:lnTo>
                <a:lnTo>
                  <a:pt x="0" y="2286"/>
                </a:lnTo>
                <a:lnTo>
                  <a:pt x="2286" y="4572"/>
                </a:lnTo>
                <a:lnTo>
                  <a:pt x="4572" y="4572"/>
                </a:lnTo>
                <a:lnTo>
                  <a:pt x="4572" y="0"/>
                </a:lnTo>
                <a:close/>
              </a:path>
            </a:pathLst>
          </a:custGeom>
          <a:solidFill>
            <a:srgbClr val="E0D5C5"/>
          </a:solidFill>
        </p:spPr>
        <p:txBody>
          <a:bodyPr wrap="square" lIns="0" tIns="0" rIns="0" bIns="0" rtlCol="0"/>
          <a:lstStyle/>
          <a:p>
            <a:endParaRPr>
              <a:solidFill>
                <a:schemeClr val="tx1"/>
              </a:solidFill>
            </a:endParaRPr>
          </a:p>
        </p:txBody>
      </p:sp>
      <p:sp>
        <p:nvSpPr>
          <p:cNvPr id="196" name="object 195">
            <a:extLst>
              <a:ext uri="{FF2B5EF4-FFF2-40B4-BE49-F238E27FC236}">
                <a16:creationId xmlns:a16="http://schemas.microsoft.com/office/drawing/2014/main" id="{CE762265-C9E7-4B46-8062-9F797B22E5DB}"/>
              </a:ext>
            </a:extLst>
          </p:cNvPr>
          <p:cNvSpPr/>
          <p:nvPr/>
        </p:nvSpPr>
        <p:spPr>
          <a:xfrm>
            <a:off x="6179841" y="2608116"/>
            <a:ext cx="6350" cy="5080"/>
          </a:xfrm>
          <a:custGeom>
            <a:avLst/>
            <a:gdLst/>
            <a:ahLst/>
            <a:cxnLst/>
            <a:rect l="l" t="t" r="r" b="b"/>
            <a:pathLst>
              <a:path w="6350" h="5080">
                <a:moveTo>
                  <a:pt x="6096" y="0"/>
                </a:moveTo>
                <a:lnTo>
                  <a:pt x="0" y="0"/>
                </a:lnTo>
                <a:lnTo>
                  <a:pt x="0" y="2286"/>
                </a:lnTo>
                <a:lnTo>
                  <a:pt x="2032" y="2286"/>
                </a:lnTo>
                <a:lnTo>
                  <a:pt x="2032" y="4572"/>
                </a:lnTo>
                <a:lnTo>
                  <a:pt x="4063" y="4572"/>
                </a:lnTo>
                <a:lnTo>
                  <a:pt x="6096" y="2286"/>
                </a:lnTo>
                <a:lnTo>
                  <a:pt x="6096" y="0"/>
                </a:lnTo>
                <a:close/>
              </a:path>
            </a:pathLst>
          </a:custGeom>
          <a:solidFill>
            <a:srgbClr val="E0D5C5"/>
          </a:solidFill>
        </p:spPr>
        <p:txBody>
          <a:bodyPr wrap="square" lIns="0" tIns="0" rIns="0" bIns="0" rtlCol="0"/>
          <a:lstStyle/>
          <a:p>
            <a:endParaRPr>
              <a:solidFill>
                <a:schemeClr val="tx1"/>
              </a:solidFill>
            </a:endParaRPr>
          </a:p>
        </p:txBody>
      </p:sp>
      <p:sp>
        <p:nvSpPr>
          <p:cNvPr id="197" name="object 196">
            <a:extLst>
              <a:ext uri="{FF2B5EF4-FFF2-40B4-BE49-F238E27FC236}">
                <a16:creationId xmlns:a16="http://schemas.microsoft.com/office/drawing/2014/main" id="{AAA6C0FA-4768-4444-8EB0-B84496C2457E}"/>
              </a:ext>
            </a:extLst>
          </p:cNvPr>
          <p:cNvSpPr/>
          <p:nvPr/>
        </p:nvSpPr>
        <p:spPr>
          <a:xfrm>
            <a:off x="5927366" y="2358687"/>
            <a:ext cx="3175" cy="1905"/>
          </a:xfrm>
          <a:custGeom>
            <a:avLst/>
            <a:gdLst/>
            <a:ahLst/>
            <a:cxnLst/>
            <a:rect l="l" t="t" r="r" b="b"/>
            <a:pathLst>
              <a:path w="3175" h="1905">
                <a:moveTo>
                  <a:pt x="3048" y="0"/>
                </a:moveTo>
                <a:lnTo>
                  <a:pt x="0" y="0"/>
                </a:lnTo>
                <a:lnTo>
                  <a:pt x="0" y="1524"/>
                </a:lnTo>
                <a:lnTo>
                  <a:pt x="3048" y="1524"/>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198" name="object 197">
            <a:extLst>
              <a:ext uri="{FF2B5EF4-FFF2-40B4-BE49-F238E27FC236}">
                <a16:creationId xmlns:a16="http://schemas.microsoft.com/office/drawing/2014/main" id="{D0B3B912-B354-4C68-9B76-7785D80DAB94}"/>
              </a:ext>
            </a:extLst>
          </p:cNvPr>
          <p:cNvSpPr/>
          <p:nvPr/>
        </p:nvSpPr>
        <p:spPr>
          <a:xfrm>
            <a:off x="5925841" y="2358687"/>
            <a:ext cx="1905" cy="1905"/>
          </a:xfrm>
          <a:custGeom>
            <a:avLst/>
            <a:gdLst/>
            <a:ahLst/>
            <a:cxnLst/>
            <a:rect l="l" t="t" r="r" b="b"/>
            <a:pathLst>
              <a:path w="1904" h="1905">
                <a:moveTo>
                  <a:pt x="1524" y="0"/>
                </a:moveTo>
                <a:lnTo>
                  <a:pt x="0" y="0"/>
                </a:lnTo>
                <a:lnTo>
                  <a:pt x="0" y="1524"/>
                </a:lnTo>
                <a:lnTo>
                  <a:pt x="1524" y="1524"/>
                </a:lnTo>
                <a:lnTo>
                  <a:pt x="1524" y="0"/>
                </a:lnTo>
                <a:close/>
              </a:path>
            </a:pathLst>
          </a:custGeom>
          <a:solidFill>
            <a:srgbClr val="B3A897"/>
          </a:solidFill>
        </p:spPr>
        <p:txBody>
          <a:bodyPr wrap="square" lIns="0" tIns="0" rIns="0" bIns="0" rtlCol="0"/>
          <a:lstStyle/>
          <a:p>
            <a:endParaRPr>
              <a:solidFill>
                <a:schemeClr val="tx1"/>
              </a:solidFill>
            </a:endParaRPr>
          </a:p>
        </p:txBody>
      </p:sp>
      <p:sp>
        <p:nvSpPr>
          <p:cNvPr id="199" name="object 198">
            <a:extLst>
              <a:ext uri="{FF2B5EF4-FFF2-40B4-BE49-F238E27FC236}">
                <a16:creationId xmlns:a16="http://schemas.microsoft.com/office/drawing/2014/main" id="{19FD2AD5-8471-47C9-AFD4-AF51A946D359}"/>
              </a:ext>
            </a:extLst>
          </p:cNvPr>
          <p:cNvSpPr/>
          <p:nvPr/>
        </p:nvSpPr>
        <p:spPr>
          <a:xfrm>
            <a:off x="6052841" y="2485687"/>
            <a:ext cx="1905" cy="1905"/>
          </a:xfrm>
          <a:custGeom>
            <a:avLst/>
            <a:gdLst/>
            <a:ahLst/>
            <a:cxnLst/>
            <a:rect l="l" t="t" r="r" b="b"/>
            <a:pathLst>
              <a:path w="1904" h="1905">
                <a:moveTo>
                  <a:pt x="1524" y="0"/>
                </a:moveTo>
                <a:lnTo>
                  <a:pt x="0" y="1524"/>
                </a:lnTo>
                <a:lnTo>
                  <a:pt x="1524" y="1524"/>
                </a:lnTo>
                <a:lnTo>
                  <a:pt x="1524" y="0"/>
                </a:lnTo>
                <a:close/>
              </a:path>
            </a:pathLst>
          </a:custGeom>
          <a:solidFill>
            <a:srgbClr val="EDE1D5"/>
          </a:solidFill>
        </p:spPr>
        <p:txBody>
          <a:bodyPr wrap="square" lIns="0" tIns="0" rIns="0" bIns="0" rtlCol="0"/>
          <a:lstStyle/>
          <a:p>
            <a:endParaRPr>
              <a:solidFill>
                <a:schemeClr val="tx1"/>
              </a:solidFill>
            </a:endParaRPr>
          </a:p>
        </p:txBody>
      </p:sp>
      <p:sp>
        <p:nvSpPr>
          <p:cNvPr id="200" name="object 199">
            <a:extLst>
              <a:ext uri="{FF2B5EF4-FFF2-40B4-BE49-F238E27FC236}">
                <a16:creationId xmlns:a16="http://schemas.microsoft.com/office/drawing/2014/main" id="{92569334-B77F-4BB1-AF5B-82458CC2603B}"/>
              </a:ext>
            </a:extLst>
          </p:cNvPr>
          <p:cNvSpPr/>
          <p:nvPr/>
        </p:nvSpPr>
        <p:spPr>
          <a:xfrm>
            <a:off x="5930414" y="2358687"/>
            <a:ext cx="1905" cy="1905"/>
          </a:xfrm>
          <a:custGeom>
            <a:avLst/>
            <a:gdLst/>
            <a:ahLst/>
            <a:cxnLst/>
            <a:rect l="l" t="t" r="r" b="b"/>
            <a:pathLst>
              <a:path w="1904" h="1905">
                <a:moveTo>
                  <a:pt x="1524" y="0"/>
                </a:moveTo>
                <a:lnTo>
                  <a:pt x="1524" y="1524"/>
                </a:lnTo>
                <a:lnTo>
                  <a:pt x="0" y="1524"/>
                </a:lnTo>
                <a:lnTo>
                  <a:pt x="0" y="0"/>
                </a:lnTo>
                <a:lnTo>
                  <a:pt x="1524" y="0"/>
                </a:lnTo>
                <a:close/>
              </a:path>
            </a:pathLst>
          </a:custGeom>
          <a:solidFill>
            <a:srgbClr val="E0D5C5"/>
          </a:solidFill>
        </p:spPr>
        <p:txBody>
          <a:bodyPr wrap="square" lIns="0" tIns="0" rIns="0" bIns="0" rtlCol="0"/>
          <a:lstStyle/>
          <a:p>
            <a:endParaRPr>
              <a:solidFill>
                <a:schemeClr val="tx1"/>
              </a:solidFill>
            </a:endParaRPr>
          </a:p>
        </p:txBody>
      </p:sp>
      <p:sp>
        <p:nvSpPr>
          <p:cNvPr id="201" name="object 200">
            <a:extLst>
              <a:ext uri="{FF2B5EF4-FFF2-40B4-BE49-F238E27FC236}">
                <a16:creationId xmlns:a16="http://schemas.microsoft.com/office/drawing/2014/main" id="{DD17BD90-16F2-4051-BEC9-4DCDD388ADE4}"/>
              </a:ext>
            </a:extLst>
          </p:cNvPr>
          <p:cNvSpPr/>
          <p:nvPr/>
        </p:nvSpPr>
        <p:spPr>
          <a:xfrm>
            <a:off x="6057414" y="2485687"/>
            <a:ext cx="1905" cy="1905"/>
          </a:xfrm>
          <a:custGeom>
            <a:avLst/>
            <a:gdLst/>
            <a:ahLst/>
            <a:cxnLst/>
            <a:rect l="l" t="t" r="r" b="b"/>
            <a:pathLst>
              <a:path w="1904" h="1905">
                <a:moveTo>
                  <a:pt x="1524" y="0"/>
                </a:moveTo>
                <a:lnTo>
                  <a:pt x="0" y="0"/>
                </a:lnTo>
                <a:lnTo>
                  <a:pt x="0" y="1524"/>
                </a:lnTo>
                <a:lnTo>
                  <a:pt x="1524" y="0"/>
                </a:lnTo>
                <a:close/>
              </a:path>
            </a:pathLst>
          </a:custGeom>
          <a:solidFill>
            <a:srgbClr val="645644"/>
          </a:solidFill>
        </p:spPr>
        <p:txBody>
          <a:bodyPr wrap="square" lIns="0" tIns="0" rIns="0" bIns="0" rtlCol="0"/>
          <a:lstStyle/>
          <a:p>
            <a:endParaRPr>
              <a:solidFill>
                <a:schemeClr val="tx1"/>
              </a:solidFill>
            </a:endParaRPr>
          </a:p>
        </p:txBody>
      </p:sp>
      <p:sp>
        <p:nvSpPr>
          <p:cNvPr id="202" name="object 201">
            <a:extLst>
              <a:ext uri="{FF2B5EF4-FFF2-40B4-BE49-F238E27FC236}">
                <a16:creationId xmlns:a16="http://schemas.microsoft.com/office/drawing/2014/main" id="{8BBE5590-9FD6-4E5E-8AB2-CDC301C1DEF2}"/>
              </a:ext>
            </a:extLst>
          </p:cNvPr>
          <p:cNvSpPr/>
          <p:nvPr/>
        </p:nvSpPr>
        <p:spPr>
          <a:xfrm>
            <a:off x="6184414" y="2612687"/>
            <a:ext cx="1905" cy="1905"/>
          </a:xfrm>
          <a:custGeom>
            <a:avLst/>
            <a:gdLst/>
            <a:ahLst/>
            <a:cxnLst/>
            <a:rect l="l" t="t" r="r" b="b"/>
            <a:pathLst>
              <a:path w="1904" h="1905">
                <a:moveTo>
                  <a:pt x="1524" y="0"/>
                </a:moveTo>
                <a:lnTo>
                  <a:pt x="0" y="1524"/>
                </a:lnTo>
                <a:lnTo>
                  <a:pt x="1524" y="1524"/>
                </a:lnTo>
                <a:lnTo>
                  <a:pt x="1524" y="0"/>
                </a:lnTo>
                <a:close/>
              </a:path>
            </a:pathLst>
          </a:custGeom>
          <a:solidFill>
            <a:srgbClr val="EDE1D5"/>
          </a:solidFill>
        </p:spPr>
        <p:txBody>
          <a:bodyPr wrap="square" lIns="0" tIns="0" rIns="0" bIns="0" rtlCol="0"/>
          <a:lstStyle/>
          <a:p>
            <a:endParaRPr>
              <a:solidFill>
                <a:schemeClr val="tx1"/>
              </a:solidFill>
            </a:endParaRPr>
          </a:p>
        </p:txBody>
      </p:sp>
      <p:sp>
        <p:nvSpPr>
          <p:cNvPr id="203" name="object 202">
            <a:extLst>
              <a:ext uri="{FF2B5EF4-FFF2-40B4-BE49-F238E27FC236}">
                <a16:creationId xmlns:a16="http://schemas.microsoft.com/office/drawing/2014/main" id="{6E5617A0-9442-48B4-97F5-52DC4C84DEB7}"/>
              </a:ext>
            </a:extLst>
          </p:cNvPr>
          <p:cNvSpPr/>
          <p:nvPr/>
        </p:nvSpPr>
        <p:spPr>
          <a:xfrm>
            <a:off x="5925841" y="2349544"/>
            <a:ext cx="6350" cy="9525"/>
          </a:xfrm>
          <a:custGeom>
            <a:avLst/>
            <a:gdLst/>
            <a:ahLst/>
            <a:cxnLst/>
            <a:rect l="l" t="t" r="r" b="b"/>
            <a:pathLst>
              <a:path w="6350" h="9525">
                <a:moveTo>
                  <a:pt x="6096" y="2286"/>
                </a:moveTo>
                <a:lnTo>
                  <a:pt x="0" y="2286"/>
                </a:lnTo>
                <a:lnTo>
                  <a:pt x="0" y="6858"/>
                </a:lnTo>
                <a:lnTo>
                  <a:pt x="2032" y="9144"/>
                </a:lnTo>
                <a:lnTo>
                  <a:pt x="6096" y="9144"/>
                </a:lnTo>
                <a:lnTo>
                  <a:pt x="6096" y="2286"/>
                </a:lnTo>
                <a:close/>
              </a:path>
              <a:path w="6350" h="9525">
                <a:moveTo>
                  <a:pt x="4063" y="0"/>
                </a:moveTo>
                <a:lnTo>
                  <a:pt x="2032" y="2286"/>
                </a:lnTo>
                <a:lnTo>
                  <a:pt x="4063" y="2286"/>
                </a:lnTo>
                <a:lnTo>
                  <a:pt x="4063" y="0"/>
                </a:lnTo>
                <a:close/>
              </a:path>
            </a:pathLst>
          </a:custGeom>
          <a:solidFill>
            <a:srgbClr val="B3A897"/>
          </a:solidFill>
        </p:spPr>
        <p:txBody>
          <a:bodyPr wrap="square" lIns="0" tIns="0" rIns="0" bIns="0" rtlCol="0"/>
          <a:lstStyle/>
          <a:p>
            <a:endParaRPr>
              <a:solidFill>
                <a:schemeClr val="tx1"/>
              </a:solidFill>
            </a:endParaRPr>
          </a:p>
        </p:txBody>
      </p:sp>
      <p:sp>
        <p:nvSpPr>
          <p:cNvPr id="204" name="object 203">
            <a:extLst>
              <a:ext uri="{FF2B5EF4-FFF2-40B4-BE49-F238E27FC236}">
                <a16:creationId xmlns:a16="http://schemas.microsoft.com/office/drawing/2014/main" id="{EDEA8C76-114C-44D9-93EE-BE6ACD5CEC77}"/>
              </a:ext>
            </a:extLst>
          </p:cNvPr>
          <p:cNvSpPr/>
          <p:nvPr/>
        </p:nvSpPr>
        <p:spPr>
          <a:xfrm>
            <a:off x="6054366" y="2485687"/>
            <a:ext cx="3175" cy="1905"/>
          </a:xfrm>
          <a:custGeom>
            <a:avLst/>
            <a:gdLst/>
            <a:ahLst/>
            <a:cxnLst/>
            <a:rect l="l" t="t" r="r" b="b"/>
            <a:pathLst>
              <a:path w="3175" h="1905">
                <a:moveTo>
                  <a:pt x="3048" y="1524"/>
                </a:moveTo>
                <a:lnTo>
                  <a:pt x="3048" y="0"/>
                </a:lnTo>
                <a:lnTo>
                  <a:pt x="0" y="0"/>
                </a:lnTo>
                <a:lnTo>
                  <a:pt x="0" y="1524"/>
                </a:lnTo>
                <a:lnTo>
                  <a:pt x="3048" y="1524"/>
                </a:lnTo>
                <a:close/>
              </a:path>
            </a:pathLst>
          </a:custGeom>
          <a:solidFill>
            <a:srgbClr val="B3A897"/>
          </a:solidFill>
        </p:spPr>
        <p:txBody>
          <a:bodyPr wrap="square" lIns="0" tIns="0" rIns="0" bIns="0" rtlCol="0"/>
          <a:lstStyle/>
          <a:p>
            <a:endParaRPr>
              <a:solidFill>
                <a:schemeClr val="tx1"/>
              </a:solidFill>
            </a:endParaRPr>
          </a:p>
        </p:txBody>
      </p:sp>
      <p:sp>
        <p:nvSpPr>
          <p:cNvPr id="205" name="object 204">
            <a:extLst>
              <a:ext uri="{FF2B5EF4-FFF2-40B4-BE49-F238E27FC236}">
                <a16:creationId xmlns:a16="http://schemas.microsoft.com/office/drawing/2014/main" id="{CF98BAD4-43E5-46DA-8B90-CACFE57D246D}"/>
              </a:ext>
            </a:extLst>
          </p:cNvPr>
          <p:cNvSpPr/>
          <p:nvPr/>
        </p:nvSpPr>
        <p:spPr>
          <a:xfrm>
            <a:off x="5925841" y="2355640"/>
            <a:ext cx="5080" cy="3175"/>
          </a:xfrm>
          <a:custGeom>
            <a:avLst/>
            <a:gdLst/>
            <a:ahLst/>
            <a:cxnLst/>
            <a:rect l="l" t="t" r="r" b="b"/>
            <a:pathLst>
              <a:path w="5079" h="3175">
                <a:moveTo>
                  <a:pt x="4572" y="0"/>
                </a:moveTo>
                <a:lnTo>
                  <a:pt x="0" y="0"/>
                </a:lnTo>
                <a:lnTo>
                  <a:pt x="2286" y="3048"/>
                </a:lnTo>
                <a:lnTo>
                  <a:pt x="4572" y="3048"/>
                </a:lnTo>
                <a:lnTo>
                  <a:pt x="4572" y="0"/>
                </a:lnTo>
                <a:close/>
              </a:path>
            </a:pathLst>
          </a:custGeom>
          <a:solidFill>
            <a:srgbClr val="B3A897"/>
          </a:solidFill>
        </p:spPr>
        <p:txBody>
          <a:bodyPr wrap="square" lIns="0" tIns="0" rIns="0" bIns="0" rtlCol="0"/>
          <a:lstStyle/>
          <a:p>
            <a:endParaRPr>
              <a:solidFill>
                <a:schemeClr val="tx1"/>
              </a:solidFill>
            </a:endParaRPr>
          </a:p>
        </p:txBody>
      </p:sp>
      <p:sp>
        <p:nvSpPr>
          <p:cNvPr id="206" name="object 205">
            <a:extLst>
              <a:ext uri="{FF2B5EF4-FFF2-40B4-BE49-F238E27FC236}">
                <a16:creationId xmlns:a16="http://schemas.microsoft.com/office/drawing/2014/main" id="{1C509163-CB01-4C29-9DE1-834F22537377}"/>
              </a:ext>
            </a:extLst>
          </p:cNvPr>
          <p:cNvSpPr/>
          <p:nvPr/>
        </p:nvSpPr>
        <p:spPr>
          <a:xfrm>
            <a:off x="5925841" y="2354116"/>
            <a:ext cx="5080" cy="5080"/>
          </a:xfrm>
          <a:custGeom>
            <a:avLst/>
            <a:gdLst/>
            <a:ahLst/>
            <a:cxnLst/>
            <a:rect l="l" t="t" r="r" b="b"/>
            <a:pathLst>
              <a:path w="5079" h="5080">
                <a:moveTo>
                  <a:pt x="4572" y="0"/>
                </a:moveTo>
                <a:lnTo>
                  <a:pt x="2286" y="0"/>
                </a:lnTo>
                <a:lnTo>
                  <a:pt x="0" y="2286"/>
                </a:lnTo>
                <a:lnTo>
                  <a:pt x="2286" y="4572"/>
                </a:lnTo>
                <a:lnTo>
                  <a:pt x="4572" y="4572"/>
                </a:lnTo>
                <a:lnTo>
                  <a:pt x="4572" y="0"/>
                </a:lnTo>
                <a:close/>
              </a:path>
            </a:pathLst>
          </a:custGeom>
          <a:solidFill>
            <a:srgbClr val="E0D5C5"/>
          </a:solidFill>
        </p:spPr>
        <p:txBody>
          <a:bodyPr wrap="square" lIns="0" tIns="0" rIns="0" bIns="0" rtlCol="0"/>
          <a:lstStyle/>
          <a:p>
            <a:endParaRPr>
              <a:solidFill>
                <a:schemeClr val="tx1"/>
              </a:solidFill>
            </a:endParaRPr>
          </a:p>
        </p:txBody>
      </p:sp>
      <p:sp>
        <p:nvSpPr>
          <p:cNvPr id="207" name="object 206">
            <a:extLst>
              <a:ext uri="{FF2B5EF4-FFF2-40B4-BE49-F238E27FC236}">
                <a16:creationId xmlns:a16="http://schemas.microsoft.com/office/drawing/2014/main" id="{97ACB404-06BD-45FB-B883-BC1C78B91084}"/>
              </a:ext>
            </a:extLst>
          </p:cNvPr>
          <p:cNvSpPr/>
          <p:nvPr/>
        </p:nvSpPr>
        <p:spPr>
          <a:xfrm>
            <a:off x="6052841" y="2481116"/>
            <a:ext cx="5080" cy="5080"/>
          </a:xfrm>
          <a:custGeom>
            <a:avLst/>
            <a:gdLst/>
            <a:ahLst/>
            <a:cxnLst/>
            <a:rect l="l" t="t" r="r" b="b"/>
            <a:pathLst>
              <a:path w="5079" h="5080">
                <a:moveTo>
                  <a:pt x="4572" y="0"/>
                </a:moveTo>
                <a:lnTo>
                  <a:pt x="0" y="0"/>
                </a:lnTo>
                <a:lnTo>
                  <a:pt x="0" y="2286"/>
                </a:lnTo>
                <a:lnTo>
                  <a:pt x="2286" y="2286"/>
                </a:lnTo>
                <a:lnTo>
                  <a:pt x="2286" y="4572"/>
                </a:lnTo>
                <a:lnTo>
                  <a:pt x="4572" y="4572"/>
                </a:lnTo>
                <a:lnTo>
                  <a:pt x="4572" y="0"/>
                </a:lnTo>
                <a:close/>
              </a:path>
            </a:pathLst>
          </a:custGeom>
          <a:solidFill>
            <a:srgbClr val="F8F1E4"/>
          </a:solidFill>
        </p:spPr>
        <p:txBody>
          <a:bodyPr wrap="square" lIns="0" tIns="0" rIns="0" bIns="0" rtlCol="0"/>
          <a:lstStyle/>
          <a:p>
            <a:endParaRPr>
              <a:solidFill>
                <a:schemeClr val="tx1"/>
              </a:solidFill>
            </a:endParaRPr>
          </a:p>
        </p:txBody>
      </p:sp>
      <p:sp>
        <p:nvSpPr>
          <p:cNvPr id="208" name="object 207">
            <a:extLst>
              <a:ext uri="{FF2B5EF4-FFF2-40B4-BE49-F238E27FC236}">
                <a16:creationId xmlns:a16="http://schemas.microsoft.com/office/drawing/2014/main" id="{1409E538-9392-48AB-8455-7FB1F545E71F}"/>
              </a:ext>
            </a:extLst>
          </p:cNvPr>
          <p:cNvSpPr/>
          <p:nvPr/>
        </p:nvSpPr>
        <p:spPr>
          <a:xfrm>
            <a:off x="5925841" y="2349544"/>
            <a:ext cx="5080" cy="9525"/>
          </a:xfrm>
          <a:custGeom>
            <a:avLst/>
            <a:gdLst/>
            <a:ahLst/>
            <a:cxnLst/>
            <a:rect l="l" t="t" r="r" b="b"/>
            <a:pathLst>
              <a:path w="5079" h="9525">
                <a:moveTo>
                  <a:pt x="4572" y="0"/>
                </a:moveTo>
                <a:lnTo>
                  <a:pt x="2286" y="2286"/>
                </a:lnTo>
                <a:lnTo>
                  <a:pt x="0" y="2286"/>
                </a:lnTo>
                <a:lnTo>
                  <a:pt x="0" y="6858"/>
                </a:lnTo>
                <a:lnTo>
                  <a:pt x="2286" y="9144"/>
                </a:lnTo>
                <a:lnTo>
                  <a:pt x="4572" y="9144"/>
                </a:lnTo>
                <a:lnTo>
                  <a:pt x="4572" y="0"/>
                </a:lnTo>
                <a:close/>
              </a:path>
            </a:pathLst>
          </a:custGeom>
          <a:solidFill>
            <a:srgbClr val="E0D5C5"/>
          </a:solidFill>
        </p:spPr>
        <p:txBody>
          <a:bodyPr wrap="square" lIns="0" tIns="0" rIns="0" bIns="0" rtlCol="0"/>
          <a:lstStyle/>
          <a:p>
            <a:endParaRPr>
              <a:solidFill>
                <a:schemeClr val="tx1"/>
              </a:solidFill>
            </a:endParaRPr>
          </a:p>
        </p:txBody>
      </p:sp>
      <p:sp>
        <p:nvSpPr>
          <p:cNvPr id="209" name="object 208">
            <a:extLst>
              <a:ext uri="{FF2B5EF4-FFF2-40B4-BE49-F238E27FC236}">
                <a16:creationId xmlns:a16="http://schemas.microsoft.com/office/drawing/2014/main" id="{80454ABB-A9FD-4680-AABD-1FCD369963D5}"/>
              </a:ext>
            </a:extLst>
          </p:cNvPr>
          <p:cNvSpPr/>
          <p:nvPr/>
        </p:nvSpPr>
        <p:spPr>
          <a:xfrm>
            <a:off x="6181366" y="2612687"/>
            <a:ext cx="3175" cy="1905"/>
          </a:xfrm>
          <a:custGeom>
            <a:avLst/>
            <a:gdLst/>
            <a:ahLst/>
            <a:cxnLst/>
            <a:rect l="l" t="t" r="r" b="b"/>
            <a:pathLst>
              <a:path w="3175" h="1905">
                <a:moveTo>
                  <a:pt x="3048" y="1524"/>
                </a:moveTo>
                <a:lnTo>
                  <a:pt x="3048" y="0"/>
                </a:lnTo>
                <a:lnTo>
                  <a:pt x="0" y="0"/>
                </a:lnTo>
                <a:lnTo>
                  <a:pt x="0" y="1524"/>
                </a:lnTo>
                <a:lnTo>
                  <a:pt x="3048" y="1524"/>
                </a:lnTo>
                <a:close/>
              </a:path>
            </a:pathLst>
          </a:custGeom>
          <a:solidFill>
            <a:srgbClr val="645644"/>
          </a:solidFill>
        </p:spPr>
        <p:txBody>
          <a:bodyPr wrap="square" lIns="0" tIns="0" rIns="0" bIns="0" rtlCol="0"/>
          <a:lstStyle/>
          <a:p>
            <a:endParaRPr>
              <a:solidFill>
                <a:schemeClr val="tx1"/>
              </a:solidFill>
            </a:endParaRPr>
          </a:p>
        </p:txBody>
      </p:sp>
      <p:sp>
        <p:nvSpPr>
          <p:cNvPr id="210" name="object 209">
            <a:extLst>
              <a:ext uri="{FF2B5EF4-FFF2-40B4-BE49-F238E27FC236}">
                <a16:creationId xmlns:a16="http://schemas.microsoft.com/office/drawing/2014/main" id="{74F69E7A-3A0D-4525-B1D0-F1D0D86829CB}"/>
              </a:ext>
            </a:extLst>
          </p:cNvPr>
          <p:cNvSpPr/>
          <p:nvPr/>
        </p:nvSpPr>
        <p:spPr>
          <a:xfrm>
            <a:off x="5927366" y="2360212"/>
            <a:ext cx="3175" cy="1905"/>
          </a:xfrm>
          <a:custGeom>
            <a:avLst/>
            <a:gdLst/>
            <a:ahLst/>
            <a:cxnLst/>
            <a:rect l="l" t="t" r="r" b="b"/>
            <a:pathLst>
              <a:path w="3175" h="1905">
                <a:moveTo>
                  <a:pt x="0" y="1524"/>
                </a:moveTo>
                <a:lnTo>
                  <a:pt x="3047" y="1524"/>
                </a:lnTo>
                <a:lnTo>
                  <a:pt x="3047" y="0"/>
                </a:lnTo>
                <a:lnTo>
                  <a:pt x="0" y="0"/>
                </a:lnTo>
                <a:lnTo>
                  <a:pt x="0" y="1524"/>
                </a:lnTo>
                <a:close/>
              </a:path>
            </a:pathLst>
          </a:custGeom>
          <a:solidFill>
            <a:srgbClr val="EDE1D5"/>
          </a:solidFill>
        </p:spPr>
        <p:txBody>
          <a:bodyPr wrap="square" lIns="0" tIns="0" rIns="0" bIns="0" rtlCol="0"/>
          <a:lstStyle/>
          <a:p>
            <a:endParaRPr>
              <a:solidFill>
                <a:schemeClr val="tx1"/>
              </a:solidFill>
            </a:endParaRPr>
          </a:p>
        </p:txBody>
      </p:sp>
      <p:sp>
        <p:nvSpPr>
          <p:cNvPr id="211" name="object 210">
            <a:extLst>
              <a:ext uri="{FF2B5EF4-FFF2-40B4-BE49-F238E27FC236}">
                <a16:creationId xmlns:a16="http://schemas.microsoft.com/office/drawing/2014/main" id="{C0777E8B-3ED6-438E-B366-4F2FDA2C8821}"/>
              </a:ext>
            </a:extLst>
          </p:cNvPr>
          <p:cNvSpPr/>
          <p:nvPr/>
        </p:nvSpPr>
        <p:spPr>
          <a:xfrm>
            <a:off x="5855737" y="2407456"/>
            <a:ext cx="144779" cy="77724"/>
          </a:xfrm>
          <a:prstGeom prst="rect">
            <a:avLst/>
          </a:prstGeom>
          <a:blipFill>
            <a:blip r:embed="rId28" cstate="print"/>
            <a:stretch>
              <a:fillRect/>
            </a:stretch>
          </a:blipFill>
        </p:spPr>
        <p:txBody>
          <a:bodyPr wrap="square" lIns="0" tIns="0" rIns="0" bIns="0" rtlCol="0"/>
          <a:lstStyle/>
          <a:p>
            <a:endParaRPr>
              <a:solidFill>
                <a:schemeClr val="tx1"/>
              </a:solidFill>
            </a:endParaRPr>
          </a:p>
        </p:txBody>
      </p:sp>
      <p:sp>
        <p:nvSpPr>
          <p:cNvPr id="212" name="object 211">
            <a:extLst>
              <a:ext uri="{FF2B5EF4-FFF2-40B4-BE49-F238E27FC236}">
                <a16:creationId xmlns:a16="http://schemas.microsoft.com/office/drawing/2014/main" id="{157789AA-F809-4F56-935F-154792A98ED1}"/>
              </a:ext>
            </a:extLst>
          </p:cNvPr>
          <p:cNvSpPr/>
          <p:nvPr/>
        </p:nvSpPr>
        <p:spPr>
          <a:xfrm>
            <a:off x="5855737" y="2433363"/>
            <a:ext cx="149351" cy="59436"/>
          </a:xfrm>
          <a:prstGeom prst="rect">
            <a:avLst/>
          </a:prstGeom>
          <a:blipFill>
            <a:blip r:embed="rId29" cstate="print"/>
            <a:stretch>
              <a:fillRect/>
            </a:stretch>
          </a:blipFill>
        </p:spPr>
        <p:txBody>
          <a:bodyPr wrap="square" lIns="0" tIns="0" rIns="0" bIns="0" rtlCol="0"/>
          <a:lstStyle/>
          <a:p>
            <a:endParaRPr>
              <a:solidFill>
                <a:schemeClr val="tx1"/>
              </a:solidFill>
            </a:endParaRPr>
          </a:p>
        </p:txBody>
      </p:sp>
      <p:sp>
        <p:nvSpPr>
          <p:cNvPr id="213" name="object 212">
            <a:extLst>
              <a:ext uri="{FF2B5EF4-FFF2-40B4-BE49-F238E27FC236}">
                <a16:creationId xmlns:a16="http://schemas.microsoft.com/office/drawing/2014/main" id="{119E81F2-45B6-4770-83D1-036082D14A28}"/>
              </a:ext>
            </a:extLst>
          </p:cNvPr>
          <p:cNvSpPr/>
          <p:nvPr/>
        </p:nvSpPr>
        <p:spPr>
          <a:xfrm>
            <a:off x="5857261" y="2433363"/>
            <a:ext cx="155448" cy="67055"/>
          </a:xfrm>
          <a:prstGeom prst="rect">
            <a:avLst/>
          </a:prstGeom>
          <a:blipFill>
            <a:blip r:embed="rId30" cstate="print"/>
            <a:stretch>
              <a:fillRect/>
            </a:stretch>
          </a:blipFill>
        </p:spPr>
        <p:txBody>
          <a:bodyPr wrap="square" lIns="0" tIns="0" rIns="0" bIns="0" rtlCol="0"/>
          <a:lstStyle/>
          <a:p>
            <a:endParaRPr>
              <a:solidFill>
                <a:schemeClr val="tx1"/>
              </a:solidFill>
            </a:endParaRPr>
          </a:p>
        </p:txBody>
      </p:sp>
      <p:sp>
        <p:nvSpPr>
          <p:cNvPr id="214" name="object 213">
            <a:extLst>
              <a:ext uri="{FF2B5EF4-FFF2-40B4-BE49-F238E27FC236}">
                <a16:creationId xmlns:a16="http://schemas.microsoft.com/office/drawing/2014/main" id="{5D284F23-E3CD-4D0B-801D-71021A2128D0}"/>
              </a:ext>
            </a:extLst>
          </p:cNvPr>
          <p:cNvSpPr/>
          <p:nvPr/>
        </p:nvSpPr>
        <p:spPr>
          <a:xfrm>
            <a:off x="5925841" y="2447080"/>
            <a:ext cx="9525" cy="18415"/>
          </a:xfrm>
          <a:custGeom>
            <a:avLst/>
            <a:gdLst/>
            <a:ahLst/>
            <a:cxnLst/>
            <a:rect l="l" t="t" r="r" b="b"/>
            <a:pathLst>
              <a:path w="9525" h="18414">
                <a:moveTo>
                  <a:pt x="0" y="18287"/>
                </a:moveTo>
                <a:lnTo>
                  <a:pt x="9144" y="18287"/>
                </a:lnTo>
                <a:lnTo>
                  <a:pt x="9144" y="0"/>
                </a:lnTo>
                <a:lnTo>
                  <a:pt x="0" y="0"/>
                </a:lnTo>
                <a:lnTo>
                  <a:pt x="0" y="18287"/>
                </a:lnTo>
                <a:close/>
              </a:path>
            </a:pathLst>
          </a:custGeom>
          <a:solidFill>
            <a:srgbClr val="CABDAB"/>
          </a:solidFill>
        </p:spPr>
        <p:txBody>
          <a:bodyPr wrap="square" lIns="0" tIns="0" rIns="0" bIns="0" rtlCol="0"/>
          <a:lstStyle/>
          <a:p>
            <a:endParaRPr>
              <a:solidFill>
                <a:schemeClr val="tx1"/>
              </a:solidFill>
            </a:endParaRPr>
          </a:p>
        </p:txBody>
      </p:sp>
      <p:sp>
        <p:nvSpPr>
          <p:cNvPr id="215" name="object 214">
            <a:extLst>
              <a:ext uri="{FF2B5EF4-FFF2-40B4-BE49-F238E27FC236}">
                <a16:creationId xmlns:a16="http://schemas.microsoft.com/office/drawing/2014/main" id="{8CB197F9-1216-4CAC-A794-5389A38268CE}"/>
              </a:ext>
            </a:extLst>
          </p:cNvPr>
          <p:cNvSpPr/>
          <p:nvPr/>
        </p:nvSpPr>
        <p:spPr>
          <a:xfrm>
            <a:off x="5925841" y="2450128"/>
            <a:ext cx="9525" cy="1905"/>
          </a:xfrm>
          <a:custGeom>
            <a:avLst/>
            <a:gdLst/>
            <a:ahLst/>
            <a:cxnLst/>
            <a:rect l="l" t="t" r="r" b="b"/>
            <a:pathLst>
              <a:path w="9525" h="1904">
                <a:moveTo>
                  <a:pt x="0" y="1524"/>
                </a:moveTo>
                <a:lnTo>
                  <a:pt x="9144" y="1524"/>
                </a:lnTo>
                <a:lnTo>
                  <a:pt x="9144" y="0"/>
                </a:lnTo>
                <a:lnTo>
                  <a:pt x="0" y="0"/>
                </a:lnTo>
                <a:lnTo>
                  <a:pt x="0" y="1524"/>
                </a:lnTo>
                <a:close/>
              </a:path>
            </a:pathLst>
          </a:custGeom>
          <a:solidFill>
            <a:srgbClr val="E0D5C5"/>
          </a:solidFill>
        </p:spPr>
        <p:txBody>
          <a:bodyPr wrap="square" lIns="0" tIns="0" rIns="0" bIns="0" rtlCol="0"/>
          <a:lstStyle/>
          <a:p>
            <a:endParaRPr>
              <a:solidFill>
                <a:schemeClr val="tx1"/>
              </a:solidFill>
            </a:endParaRPr>
          </a:p>
        </p:txBody>
      </p:sp>
      <p:sp>
        <p:nvSpPr>
          <p:cNvPr id="216" name="object 215">
            <a:extLst>
              <a:ext uri="{FF2B5EF4-FFF2-40B4-BE49-F238E27FC236}">
                <a16:creationId xmlns:a16="http://schemas.microsoft.com/office/drawing/2014/main" id="{5ACCD51B-77FF-4489-A5EE-82146483956E}"/>
              </a:ext>
            </a:extLst>
          </p:cNvPr>
          <p:cNvSpPr/>
          <p:nvPr/>
        </p:nvSpPr>
        <p:spPr>
          <a:xfrm>
            <a:off x="6052841" y="2577128"/>
            <a:ext cx="9525" cy="1905"/>
          </a:xfrm>
          <a:custGeom>
            <a:avLst/>
            <a:gdLst/>
            <a:ahLst/>
            <a:cxnLst/>
            <a:rect l="l" t="t" r="r" b="b"/>
            <a:pathLst>
              <a:path w="9525" h="1904">
                <a:moveTo>
                  <a:pt x="0" y="1524"/>
                </a:moveTo>
                <a:lnTo>
                  <a:pt x="9144" y="1524"/>
                </a:lnTo>
                <a:lnTo>
                  <a:pt x="9144" y="0"/>
                </a:lnTo>
                <a:lnTo>
                  <a:pt x="0" y="0"/>
                </a:lnTo>
                <a:lnTo>
                  <a:pt x="0" y="1524"/>
                </a:lnTo>
                <a:close/>
              </a:path>
            </a:pathLst>
          </a:custGeom>
          <a:solidFill>
            <a:srgbClr val="F8F1E4"/>
          </a:solidFill>
        </p:spPr>
        <p:txBody>
          <a:bodyPr wrap="square" lIns="0" tIns="0" rIns="0" bIns="0" rtlCol="0"/>
          <a:lstStyle/>
          <a:p>
            <a:endParaRPr>
              <a:solidFill>
                <a:schemeClr val="tx1"/>
              </a:solidFill>
            </a:endParaRPr>
          </a:p>
        </p:txBody>
      </p:sp>
      <p:sp>
        <p:nvSpPr>
          <p:cNvPr id="217" name="object 216">
            <a:extLst>
              <a:ext uri="{FF2B5EF4-FFF2-40B4-BE49-F238E27FC236}">
                <a16:creationId xmlns:a16="http://schemas.microsoft.com/office/drawing/2014/main" id="{7C5440D3-47AB-4362-945F-F77CDA64C342}"/>
              </a:ext>
            </a:extLst>
          </p:cNvPr>
          <p:cNvSpPr/>
          <p:nvPr/>
        </p:nvSpPr>
        <p:spPr>
          <a:xfrm>
            <a:off x="5925841" y="2451652"/>
            <a:ext cx="6350" cy="6350"/>
          </a:xfrm>
          <a:custGeom>
            <a:avLst/>
            <a:gdLst/>
            <a:ahLst/>
            <a:cxnLst/>
            <a:rect l="l" t="t" r="r" b="b"/>
            <a:pathLst>
              <a:path w="6350" h="6350">
                <a:moveTo>
                  <a:pt x="0" y="6096"/>
                </a:moveTo>
                <a:lnTo>
                  <a:pt x="6096" y="6096"/>
                </a:lnTo>
                <a:lnTo>
                  <a:pt x="6096" y="0"/>
                </a:lnTo>
                <a:lnTo>
                  <a:pt x="0" y="0"/>
                </a:lnTo>
                <a:lnTo>
                  <a:pt x="0" y="6096"/>
                </a:lnTo>
                <a:close/>
              </a:path>
            </a:pathLst>
          </a:custGeom>
          <a:solidFill>
            <a:srgbClr val="E0D5C5"/>
          </a:solidFill>
        </p:spPr>
        <p:txBody>
          <a:bodyPr wrap="square" lIns="0" tIns="0" rIns="0" bIns="0" rtlCol="0"/>
          <a:lstStyle/>
          <a:p>
            <a:endParaRPr>
              <a:solidFill>
                <a:schemeClr val="tx1"/>
              </a:solidFill>
            </a:endParaRPr>
          </a:p>
        </p:txBody>
      </p:sp>
      <p:sp>
        <p:nvSpPr>
          <p:cNvPr id="218" name="object 217">
            <a:extLst>
              <a:ext uri="{FF2B5EF4-FFF2-40B4-BE49-F238E27FC236}">
                <a16:creationId xmlns:a16="http://schemas.microsoft.com/office/drawing/2014/main" id="{DC37867B-5229-4AC4-8A58-7D704A56CB70}"/>
              </a:ext>
            </a:extLst>
          </p:cNvPr>
          <p:cNvSpPr/>
          <p:nvPr/>
        </p:nvSpPr>
        <p:spPr>
          <a:xfrm>
            <a:off x="5927366" y="2451652"/>
            <a:ext cx="5080" cy="6350"/>
          </a:xfrm>
          <a:custGeom>
            <a:avLst/>
            <a:gdLst/>
            <a:ahLst/>
            <a:cxnLst/>
            <a:rect l="l" t="t" r="r" b="b"/>
            <a:pathLst>
              <a:path w="5079" h="6350">
                <a:moveTo>
                  <a:pt x="0" y="6096"/>
                </a:moveTo>
                <a:lnTo>
                  <a:pt x="4571" y="6096"/>
                </a:lnTo>
                <a:lnTo>
                  <a:pt x="4571" y="0"/>
                </a:lnTo>
                <a:lnTo>
                  <a:pt x="0" y="0"/>
                </a:lnTo>
                <a:lnTo>
                  <a:pt x="0" y="6096"/>
                </a:lnTo>
                <a:close/>
              </a:path>
            </a:pathLst>
          </a:custGeom>
          <a:solidFill>
            <a:srgbClr val="CABDAB"/>
          </a:solidFill>
        </p:spPr>
        <p:txBody>
          <a:bodyPr wrap="square" lIns="0" tIns="0" rIns="0" bIns="0" rtlCol="0"/>
          <a:lstStyle/>
          <a:p>
            <a:endParaRPr>
              <a:solidFill>
                <a:schemeClr val="tx1"/>
              </a:solidFill>
            </a:endParaRPr>
          </a:p>
        </p:txBody>
      </p:sp>
      <p:sp>
        <p:nvSpPr>
          <p:cNvPr id="219" name="object 218">
            <a:extLst>
              <a:ext uri="{FF2B5EF4-FFF2-40B4-BE49-F238E27FC236}">
                <a16:creationId xmlns:a16="http://schemas.microsoft.com/office/drawing/2014/main" id="{DFC022CC-6900-4F0A-A0DA-0F760FE1D004}"/>
              </a:ext>
            </a:extLst>
          </p:cNvPr>
          <p:cNvSpPr/>
          <p:nvPr/>
        </p:nvSpPr>
        <p:spPr>
          <a:xfrm>
            <a:off x="5930414" y="2451652"/>
            <a:ext cx="1905" cy="6350"/>
          </a:xfrm>
          <a:custGeom>
            <a:avLst/>
            <a:gdLst/>
            <a:ahLst/>
            <a:cxnLst/>
            <a:rect l="l" t="t" r="r" b="b"/>
            <a:pathLst>
              <a:path w="1904" h="6350">
                <a:moveTo>
                  <a:pt x="1524" y="0"/>
                </a:moveTo>
                <a:lnTo>
                  <a:pt x="0" y="0"/>
                </a:lnTo>
                <a:lnTo>
                  <a:pt x="0" y="6096"/>
                </a:lnTo>
                <a:lnTo>
                  <a:pt x="1524" y="6096"/>
                </a:lnTo>
                <a:lnTo>
                  <a:pt x="1524" y="0"/>
                </a:lnTo>
                <a:close/>
              </a:path>
            </a:pathLst>
          </a:custGeom>
          <a:solidFill>
            <a:srgbClr val="ECE3D7"/>
          </a:solidFill>
        </p:spPr>
        <p:txBody>
          <a:bodyPr wrap="square" lIns="0" tIns="0" rIns="0" bIns="0" rtlCol="0"/>
          <a:lstStyle/>
          <a:p>
            <a:endParaRPr>
              <a:solidFill>
                <a:schemeClr val="tx1"/>
              </a:solidFill>
            </a:endParaRPr>
          </a:p>
        </p:txBody>
      </p:sp>
      <p:sp>
        <p:nvSpPr>
          <p:cNvPr id="220" name="object 219">
            <a:extLst>
              <a:ext uri="{FF2B5EF4-FFF2-40B4-BE49-F238E27FC236}">
                <a16:creationId xmlns:a16="http://schemas.microsoft.com/office/drawing/2014/main" id="{4DA440A4-8FF6-466E-AB31-01DD4CB5E7BF}"/>
              </a:ext>
            </a:extLst>
          </p:cNvPr>
          <p:cNvSpPr/>
          <p:nvPr/>
        </p:nvSpPr>
        <p:spPr>
          <a:xfrm>
            <a:off x="5927366" y="2457748"/>
            <a:ext cx="5080" cy="1905"/>
          </a:xfrm>
          <a:custGeom>
            <a:avLst/>
            <a:gdLst/>
            <a:ahLst/>
            <a:cxnLst/>
            <a:rect l="l" t="t" r="r" b="b"/>
            <a:pathLst>
              <a:path w="5079" h="1904">
                <a:moveTo>
                  <a:pt x="0" y="1524"/>
                </a:moveTo>
                <a:lnTo>
                  <a:pt x="4571" y="1524"/>
                </a:lnTo>
                <a:lnTo>
                  <a:pt x="4571" y="0"/>
                </a:lnTo>
                <a:lnTo>
                  <a:pt x="0" y="0"/>
                </a:lnTo>
                <a:lnTo>
                  <a:pt x="0" y="1524"/>
                </a:lnTo>
                <a:close/>
              </a:path>
            </a:pathLst>
          </a:custGeom>
          <a:solidFill>
            <a:srgbClr val="F8F1E4"/>
          </a:solidFill>
        </p:spPr>
        <p:txBody>
          <a:bodyPr wrap="square" lIns="0" tIns="0" rIns="0" bIns="0" rtlCol="0"/>
          <a:lstStyle/>
          <a:p>
            <a:endParaRPr>
              <a:solidFill>
                <a:schemeClr val="tx1"/>
              </a:solidFill>
            </a:endParaRPr>
          </a:p>
        </p:txBody>
      </p:sp>
      <p:sp>
        <p:nvSpPr>
          <p:cNvPr id="221" name="object 220">
            <a:extLst>
              <a:ext uri="{FF2B5EF4-FFF2-40B4-BE49-F238E27FC236}">
                <a16:creationId xmlns:a16="http://schemas.microsoft.com/office/drawing/2014/main" id="{C68F27F9-FC98-4365-BA81-E7FB580688BB}"/>
              </a:ext>
            </a:extLst>
          </p:cNvPr>
          <p:cNvSpPr/>
          <p:nvPr/>
        </p:nvSpPr>
        <p:spPr>
          <a:xfrm>
            <a:off x="5927366" y="2451652"/>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B3A897"/>
          </a:solidFill>
        </p:spPr>
        <p:txBody>
          <a:bodyPr wrap="square" lIns="0" tIns="0" rIns="0" bIns="0" rtlCol="0"/>
          <a:lstStyle/>
          <a:p>
            <a:endParaRPr>
              <a:solidFill>
                <a:schemeClr val="tx1"/>
              </a:solidFill>
            </a:endParaRPr>
          </a:p>
        </p:txBody>
      </p:sp>
      <p:sp>
        <p:nvSpPr>
          <p:cNvPr id="222" name="object 221">
            <a:extLst>
              <a:ext uri="{FF2B5EF4-FFF2-40B4-BE49-F238E27FC236}">
                <a16:creationId xmlns:a16="http://schemas.microsoft.com/office/drawing/2014/main" id="{9B064D64-444D-45EB-82FB-C3B8D731CB2A}"/>
              </a:ext>
            </a:extLst>
          </p:cNvPr>
          <p:cNvSpPr/>
          <p:nvPr/>
        </p:nvSpPr>
        <p:spPr>
          <a:xfrm>
            <a:off x="5931937" y="2451652"/>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ECE3D7"/>
          </a:solidFill>
        </p:spPr>
        <p:txBody>
          <a:bodyPr wrap="square" lIns="0" tIns="0" rIns="0" bIns="0" rtlCol="0"/>
          <a:lstStyle/>
          <a:p>
            <a:endParaRPr>
              <a:solidFill>
                <a:schemeClr val="tx1"/>
              </a:solidFill>
            </a:endParaRPr>
          </a:p>
        </p:txBody>
      </p:sp>
      <p:sp>
        <p:nvSpPr>
          <p:cNvPr id="223" name="object 222">
            <a:extLst>
              <a:ext uri="{FF2B5EF4-FFF2-40B4-BE49-F238E27FC236}">
                <a16:creationId xmlns:a16="http://schemas.microsoft.com/office/drawing/2014/main" id="{89BE965E-332C-42C3-8AA0-0B61C6C92EE0}"/>
              </a:ext>
            </a:extLst>
          </p:cNvPr>
          <p:cNvSpPr/>
          <p:nvPr/>
        </p:nvSpPr>
        <p:spPr>
          <a:xfrm>
            <a:off x="5925841" y="2450128"/>
            <a:ext cx="6350" cy="1905"/>
          </a:xfrm>
          <a:custGeom>
            <a:avLst/>
            <a:gdLst/>
            <a:ahLst/>
            <a:cxnLst/>
            <a:rect l="l" t="t" r="r" b="b"/>
            <a:pathLst>
              <a:path w="6350" h="1904">
                <a:moveTo>
                  <a:pt x="0" y="1524"/>
                </a:moveTo>
                <a:lnTo>
                  <a:pt x="6096" y="1524"/>
                </a:lnTo>
                <a:lnTo>
                  <a:pt x="6096" y="0"/>
                </a:lnTo>
                <a:lnTo>
                  <a:pt x="0" y="0"/>
                </a:lnTo>
                <a:lnTo>
                  <a:pt x="0" y="1524"/>
                </a:lnTo>
                <a:close/>
              </a:path>
            </a:pathLst>
          </a:custGeom>
          <a:solidFill>
            <a:srgbClr val="F8F1E4"/>
          </a:solidFill>
        </p:spPr>
        <p:txBody>
          <a:bodyPr wrap="square" lIns="0" tIns="0" rIns="0" bIns="0" rtlCol="0"/>
          <a:lstStyle/>
          <a:p>
            <a:endParaRPr>
              <a:solidFill>
                <a:schemeClr val="tx1"/>
              </a:solidFill>
            </a:endParaRPr>
          </a:p>
        </p:txBody>
      </p:sp>
      <p:sp>
        <p:nvSpPr>
          <p:cNvPr id="224" name="object 223">
            <a:extLst>
              <a:ext uri="{FF2B5EF4-FFF2-40B4-BE49-F238E27FC236}">
                <a16:creationId xmlns:a16="http://schemas.microsoft.com/office/drawing/2014/main" id="{FF4D5444-B314-4E51-92FC-29310AEC48B2}"/>
              </a:ext>
            </a:extLst>
          </p:cNvPr>
          <p:cNvSpPr/>
          <p:nvPr/>
        </p:nvSpPr>
        <p:spPr>
          <a:xfrm>
            <a:off x="5927366" y="2451652"/>
            <a:ext cx="3175" cy="6350"/>
          </a:xfrm>
          <a:custGeom>
            <a:avLst/>
            <a:gdLst/>
            <a:ahLst/>
            <a:cxnLst/>
            <a:rect l="l" t="t" r="r" b="b"/>
            <a:pathLst>
              <a:path w="3175" h="6350">
                <a:moveTo>
                  <a:pt x="3048" y="6096"/>
                </a:moveTo>
                <a:lnTo>
                  <a:pt x="3048" y="0"/>
                </a:lnTo>
                <a:lnTo>
                  <a:pt x="0" y="0"/>
                </a:lnTo>
                <a:lnTo>
                  <a:pt x="0" y="6096"/>
                </a:lnTo>
                <a:lnTo>
                  <a:pt x="3048" y="6096"/>
                </a:lnTo>
                <a:close/>
              </a:path>
            </a:pathLst>
          </a:custGeom>
          <a:solidFill>
            <a:srgbClr val="B3A897"/>
          </a:solidFill>
        </p:spPr>
        <p:txBody>
          <a:bodyPr wrap="square" lIns="0" tIns="0" rIns="0" bIns="0" rtlCol="0"/>
          <a:lstStyle/>
          <a:p>
            <a:endParaRPr>
              <a:solidFill>
                <a:schemeClr val="tx1"/>
              </a:solidFill>
            </a:endParaRPr>
          </a:p>
        </p:txBody>
      </p:sp>
      <p:sp>
        <p:nvSpPr>
          <p:cNvPr id="225" name="object 224">
            <a:extLst>
              <a:ext uri="{FF2B5EF4-FFF2-40B4-BE49-F238E27FC236}">
                <a16:creationId xmlns:a16="http://schemas.microsoft.com/office/drawing/2014/main" id="{DEC74CAE-BCFA-47EB-A6D5-382A6C8E0280}"/>
              </a:ext>
            </a:extLst>
          </p:cNvPr>
          <p:cNvSpPr/>
          <p:nvPr/>
        </p:nvSpPr>
        <p:spPr>
          <a:xfrm>
            <a:off x="5927366" y="2451652"/>
            <a:ext cx="3175" cy="5080"/>
          </a:xfrm>
          <a:custGeom>
            <a:avLst/>
            <a:gdLst/>
            <a:ahLst/>
            <a:cxnLst/>
            <a:rect l="l" t="t" r="r" b="b"/>
            <a:pathLst>
              <a:path w="3175" h="5079">
                <a:moveTo>
                  <a:pt x="0" y="4572"/>
                </a:moveTo>
                <a:lnTo>
                  <a:pt x="0" y="0"/>
                </a:lnTo>
                <a:lnTo>
                  <a:pt x="3048" y="0"/>
                </a:lnTo>
                <a:lnTo>
                  <a:pt x="3048" y="4572"/>
                </a:lnTo>
                <a:lnTo>
                  <a:pt x="0" y="4572"/>
                </a:lnTo>
                <a:close/>
              </a:path>
            </a:pathLst>
          </a:custGeom>
          <a:solidFill>
            <a:srgbClr val="8E806E"/>
          </a:solidFill>
        </p:spPr>
        <p:txBody>
          <a:bodyPr wrap="square" lIns="0" tIns="0" rIns="0" bIns="0" rtlCol="0"/>
          <a:lstStyle/>
          <a:p>
            <a:endParaRPr>
              <a:solidFill>
                <a:schemeClr val="tx1"/>
              </a:solidFill>
            </a:endParaRPr>
          </a:p>
        </p:txBody>
      </p:sp>
      <p:sp>
        <p:nvSpPr>
          <p:cNvPr id="226" name="object 225">
            <a:extLst>
              <a:ext uri="{FF2B5EF4-FFF2-40B4-BE49-F238E27FC236}">
                <a16:creationId xmlns:a16="http://schemas.microsoft.com/office/drawing/2014/main" id="{CCB993A6-66D3-4F02-AC86-A735A487FCD8}"/>
              </a:ext>
            </a:extLst>
          </p:cNvPr>
          <p:cNvSpPr/>
          <p:nvPr/>
        </p:nvSpPr>
        <p:spPr>
          <a:xfrm>
            <a:off x="5927366" y="2453175"/>
            <a:ext cx="3175" cy="3175"/>
          </a:xfrm>
          <a:custGeom>
            <a:avLst/>
            <a:gdLst/>
            <a:ahLst/>
            <a:cxnLst/>
            <a:rect l="l" t="t" r="r" b="b"/>
            <a:pathLst>
              <a:path w="3175" h="3175">
                <a:moveTo>
                  <a:pt x="0" y="3047"/>
                </a:moveTo>
                <a:lnTo>
                  <a:pt x="3047" y="3047"/>
                </a:lnTo>
                <a:lnTo>
                  <a:pt x="3047" y="0"/>
                </a:lnTo>
                <a:lnTo>
                  <a:pt x="0" y="0"/>
                </a:lnTo>
                <a:lnTo>
                  <a:pt x="0" y="3047"/>
                </a:lnTo>
                <a:close/>
              </a:path>
            </a:pathLst>
          </a:custGeom>
          <a:solidFill>
            <a:srgbClr val="645644"/>
          </a:solidFill>
        </p:spPr>
        <p:txBody>
          <a:bodyPr wrap="square" lIns="0" tIns="0" rIns="0" bIns="0" rtlCol="0"/>
          <a:lstStyle/>
          <a:p>
            <a:endParaRPr>
              <a:solidFill>
                <a:schemeClr val="tx1"/>
              </a:solidFill>
            </a:endParaRPr>
          </a:p>
        </p:txBody>
      </p:sp>
      <p:sp>
        <p:nvSpPr>
          <p:cNvPr id="227" name="object 226">
            <a:extLst>
              <a:ext uri="{FF2B5EF4-FFF2-40B4-BE49-F238E27FC236}">
                <a16:creationId xmlns:a16="http://schemas.microsoft.com/office/drawing/2014/main" id="{0BBEF5BF-0B9B-45E9-9DB2-442A0F3EFE13}"/>
              </a:ext>
            </a:extLst>
          </p:cNvPr>
          <p:cNvSpPr/>
          <p:nvPr/>
        </p:nvSpPr>
        <p:spPr>
          <a:xfrm>
            <a:off x="5927366" y="2456223"/>
            <a:ext cx="5080" cy="1905"/>
          </a:xfrm>
          <a:custGeom>
            <a:avLst/>
            <a:gdLst/>
            <a:ahLst/>
            <a:cxnLst/>
            <a:rect l="l" t="t" r="r" b="b"/>
            <a:pathLst>
              <a:path w="5079" h="1904">
                <a:moveTo>
                  <a:pt x="2286" y="0"/>
                </a:moveTo>
                <a:lnTo>
                  <a:pt x="0" y="0"/>
                </a:lnTo>
                <a:lnTo>
                  <a:pt x="0" y="1524"/>
                </a:lnTo>
                <a:lnTo>
                  <a:pt x="4572" y="1524"/>
                </a:lnTo>
                <a:lnTo>
                  <a:pt x="2286" y="0"/>
                </a:lnTo>
                <a:close/>
              </a:path>
            </a:pathLst>
          </a:custGeom>
          <a:solidFill>
            <a:srgbClr val="E0D5C5"/>
          </a:solidFill>
        </p:spPr>
        <p:txBody>
          <a:bodyPr wrap="square" lIns="0" tIns="0" rIns="0" bIns="0" rtlCol="0"/>
          <a:lstStyle/>
          <a:p>
            <a:endParaRPr>
              <a:solidFill>
                <a:schemeClr val="tx1"/>
              </a:solidFill>
            </a:endParaRPr>
          </a:p>
        </p:txBody>
      </p:sp>
      <p:sp>
        <p:nvSpPr>
          <p:cNvPr id="228" name="object 227">
            <a:extLst>
              <a:ext uri="{FF2B5EF4-FFF2-40B4-BE49-F238E27FC236}">
                <a16:creationId xmlns:a16="http://schemas.microsoft.com/office/drawing/2014/main" id="{483BAB8F-0EA4-478D-B62A-0B7A5644CE4C}"/>
              </a:ext>
            </a:extLst>
          </p:cNvPr>
          <p:cNvSpPr/>
          <p:nvPr/>
        </p:nvSpPr>
        <p:spPr>
          <a:xfrm>
            <a:off x="5925841" y="2459271"/>
            <a:ext cx="6350" cy="6350"/>
          </a:xfrm>
          <a:custGeom>
            <a:avLst/>
            <a:gdLst/>
            <a:ahLst/>
            <a:cxnLst/>
            <a:rect l="l" t="t" r="r" b="b"/>
            <a:pathLst>
              <a:path w="6350" h="6350">
                <a:moveTo>
                  <a:pt x="0" y="6096"/>
                </a:moveTo>
                <a:lnTo>
                  <a:pt x="6096" y="6096"/>
                </a:lnTo>
                <a:lnTo>
                  <a:pt x="6096" y="0"/>
                </a:lnTo>
                <a:lnTo>
                  <a:pt x="0" y="0"/>
                </a:lnTo>
                <a:lnTo>
                  <a:pt x="0" y="6096"/>
                </a:lnTo>
                <a:close/>
              </a:path>
            </a:pathLst>
          </a:custGeom>
          <a:solidFill>
            <a:srgbClr val="E0D5C5"/>
          </a:solidFill>
        </p:spPr>
        <p:txBody>
          <a:bodyPr wrap="square" lIns="0" tIns="0" rIns="0" bIns="0" rtlCol="0"/>
          <a:lstStyle/>
          <a:p>
            <a:endParaRPr>
              <a:solidFill>
                <a:schemeClr val="tx1"/>
              </a:solidFill>
            </a:endParaRPr>
          </a:p>
        </p:txBody>
      </p:sp>
      <p:sp>
        <p:nvSpPr>
          <p:cNvPr id="229" name="object 228">
            <a:extLst>
              <a:ext uri="{FF2B5EF4-FFF2-40B4-BE49-F238E27FC236}">
                <a16:creationId xmlns:a16="http://schemas.microsoft.com/office/drawing/2014/main" id="{E001C99E-DE84-4295-B45E-E954E47AD067}"/>
              </a:ext>
            </a:extLst>
          </p:cNvPr>
          <p:cNvSpPr/>
          <p:nvPr/>
        </p:nvSpPr>
        <p:spPr>
          <a:xfrm>
            <a:off x="5927366" y="2459271"/>
            <a:ext cx="5080" cy="6350"/>
          </a:xfrm>
          <a:custGeom>
            <a:avLst/>
            <a:gdLst/>
            <a:ahLst/>
            <a:cxnLst/>
            <a:rect l="l" t="t" r="r" b="b"/>
            <a:pathLst>
              <a:path w="5079" h="6350">
                <a:moveTo>
                  <a:pt x="0" y="6096"/>
                </a:moveTo>
                <a:lnTo>
                  <a:pt x="4571" y="6096"/>
                </a:lnTo>
                <a:lnTo>
                  <a:pt x="4571" y="0"/>
                </a:lnTo>
                <a:lnTo>
                  <a:pt x="0" y="0"/>
                </a:lnTo>
                <a:lnTo>
                  <a:pt x="0" y="6096"/>
                </a:lnTo>
                <a:close/>
              </a:path>
            </a:pathLst>
          </a:custGeom>
          <a:solidFill>
            <a:srgbClr val="CABDAB"/>
          </a:solidFill>
        </p:spPr>
        <p:txBody>
          <a:bodyPr wrap="square" lIns="0" tIns="0" rIns="0" bIns="0" rtlCol="0"/>
          <a:lstStyle/>
          <a:p>
            <a:endParaRPr>
              <a:solidFill>
                <a:schemeClr val="tx1"/>
              </a:solidFill>
            </a:endParaRPr>
          </a:p>
        </p:txBody>
      </p:sp>
      <p:sp>
        <p:nvSpPr>
          <p:cNvPr id="230" name="object 229">
            <a:extLst>
              <a:ext uri="{FF2B5EF4-FFF2-40B4-BE49-F238E27FC236}">
                <a16:creationId xmlns:a16="http://schemas.microsoft.com/office/drawing/2014/main" id="{BBE34E10-1909-4D82-B697-03B90CCACA84}"/>
              </a:ext>
            </a:extLst>
          </p:cNvPr>
          <p:cNvSpPr/>
          <p:nvPr/>
        </p:nvSpPr>
        <p:spPr>
          <a:xfrm>
            <a:off x="5930414" y="2459272"/>
            <a:ext cx="1905" cy="6350"/>
          </a:xfrm>
          <a:custGeom>
            <a:avLst/>
            <a:gdLst/>
            <a:ahLst/>
            <a:cxnLst/>
            <a:rect l="l" t="t" r="r" b="b"/>
            <a:pathLst>
              <a:path w="1904" h="6350">
                <a:moveTo>
                  <a:pt x="1524" y="0"/>
                </a:moveTo>
                <a:lnTo>
                  <a:pt x="0" y="0"/>
                </a:lnTo>
                <a:lnTo>
                  <a:pt x="0" y="6095"/>
                </a:lnTo>
                <a:lnTo>
                  <a:pt x="1524" y="6095"/>
                </a:lnTo>
                <a:lnTo>
                  <a:pt x="1524" y="0"/>
                </a:lnTo>
                <a:close/>
              </a:path>
            </a:pathLst>
          </a:custGeom>
          <a:solidFill>
            <a:srgbClr val="ECE3D7"/>
          </a:solidFill>
        </p:spPr>
        <p:txBody>
          <a:bodyPr wrap="square" lIns="0" tIns="0" rIns="0" bIns="0" rtlCol="0"/>
          <a:lstStyle/>
          <a:p>
            <a:endParaRPr>
              <a:solidFill>
                <a:schemeClr val="tx1"/>
              </a:solidFill>
            </a:endParaRPr>
          </a:p>
        </p:txBody>
      </p:sp>
      <p:sp>
        <p:nvSpPr>
          <p:cNvPr id="231" name="object 230">
            <a:extLst>
              <a:ext uri="{FF2B5EF4-FFF2-40B4-BE49-F238E27FC236}">
                <a16:creationId xmlns:a16="http://schemas.microsoft.com/office/drawing/2014/main" id="{FB2C7D21-D827-44B3-A3C7-2C4D974D2FD2}"/>
              </a:ext>
            </a:extLst>
          </p:cNvPr>
          <p:cNvSpPr/>
          <p:nvPr/>
        </p:nvSpPr>
        <p:spPr>
          <a:xfrm>
            <a:off x="5927366" y="2465367"/>
            <a:ext cx="5080" cy="1905"/>
          </a:xfrm>
          <a:custGeom>
            <a:avLst/>
            <a:gdLst/>
            <a:ahLst/>
            <a:cxnLst/>
            <a:rect l="l" t="t" r="r" b="b"/>
            <a:pathLst>
              <a:path w="5079" h="1904">
                <a:moveTo>
                  <a:pt x="0" y="1524"/>
                </a:moveTo>
                <a:lnTo>
                  <a:pt x="4571" y="1524"/>
                </a:lnTo>
                <a:lnTo>
                  <a:pt x="4571" y="0"/>
                </a:lnTo>
                <a:lnTo>
                  <a:pt x="0" y="0"/>
                </a:lnTo>
                <a:lnTo>
                  <a:pt x="0" y="1524"/>
                </a:lnTo>
                <a:close/>
              </a:path>
            </a:pathLst>
          </a:custGeom>
          <a:solidFill>
            <a:srgbClr val="F8F1E4"/>
          </a:solidFill>
        </p:spPr>
        <p:txBody>
          <a:bodyPr wrap="square" lIns="0" tIns="0" rIns="0" bIns="0" rtlCol="0"/>
          <a:lstStyle/>
          <a:p>
            <a:endParaRPr>
              <a:solidFill>
                <a:schemeClr val="tx1"/>
              </a:solidFill>
            </a:endParaRPr>
          </a:p>
        </p:txBody>
      </p:sp>
      <p:sp>
        <p:nvSpPr>
          <p:cNvPr id="232" name="object 231">
            <a:extLst>
              <a:ext uri="{FF2B5EF4-FFF2-40B4-BE49-F238E27FC236}">
                <a16:creationId xmlns:a16="http://schemas.microsoft.com/office/drawing/2014/main" id="{6A6E11E2-8AA7-474C-8CB1-6F2CEDB0C3A0}"/>
              </a:ext>
            </a:extLst>
          </p:cNvPr>
          <p:cNvSpPr/>
          <p:nvPr/>
        </p:nvSpPr>
        <p:spPr>
          <a:xfrm>
            <a:off x="5927366" y="2459271"/>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B3A897"/>
          </a:solidFill>
        </p:spPr>
        <p:txBody>
          <a:bodyPr wrap="square" lIns="0" tIns="0" rIns="0" bIns="0" rtlCol="0"/>
          <a:lstStyle/>
          <a:p>
            <a:endParaRPr>
              <a:solidFill>
                <a:schemeClr val="tx1"/>
              </a:solidFill>
            </a:endParaRPr>
          </a:p>
        </p:txBody>
      </p:sp>
      <p:sp>
        <p:nvSpPr>
          <p:cNvPr id="233" name="object 232">
            <a:extLst>
              <a:ext uri="{FF2B5EF4-FFF2-40B4-BE49-F238E27FC236}">
                <a16:creationId xmlns:a16="http://schemas.microsoft.com/office/drawing/2014/main" id="{699FF96F-A974-48AD-993B-1F6A6022A8FC}"/>
              </a:ext>
            </a:extLst>
          </p:cNvPr>
          <p:cNvSpPr/>
          <p:nvPr/>
        </p:nvSpPr>
        <p:spPr>
          <a:xfrm>
            <a:off x="5931937" y="2459271"/>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ECE3D7"/>
          </a:solidFill>
        </p:spPr>
        <p:txBody>
          <a:bodyPr wrap="square" lIns="0" tIns="0" rIns="0" bIns="0" rtlCol="0"/>
          <a:lstStyle/>
          <a:p>
            <a:endParaRPr>
              <a:solidFill>
                <a:schemeClr val="tx1"/>
              </a:solidFill>
            </a:endParaRPr>
          </a:p>
        </p:txBody>
      </p:sp>
      <p:sp>
        <p:nvSpPr>
          <p:cNvPr id="234" name="object 233">
            <a:extLst>
              <a:ext uri="{FF2B5EF4-FFF2-40B4-BE49-F238E27FC236}">
                <a16:creationId xmlns:a16="http://schemas.microsoft.com/office/drawing/2014/main" id="{2CCC1C66-711A-4BBA-A882-CD84D4BC847F}"/>
              </a:ext>
            </a:extLst>
          </p:cNvPr>
          <p:cNvSpPr/>
          <p:nvPr/>
        </p:nvSpPr>
        <p:spPr>
          <a:xfrm>
            <a:off x="5925841" y="2459272"/>
            <a:ext cx="6350" cy="1905"/>
          </a:xfrm>
          <a:custGeom>
            <a:avLst/>
            <a:gdLst/>
            <a:ahLst/>
            <a:cxnLst/>
            <a:rect l="l" t="t" r="r" b="b"/>
            <a:pathLst>
              <a:path w="6350" h="1904">
                <a:moveTo>
                  <a:pt x="0" y="1524"/>
                </a:moveTo>
                <a:lnTo>
                  <a:pt x="6096" y="1524"/>
                </a:lnTo>
                <a:lnTo>
                  <a:pt x="6096" y="0"/>
                </a:lnTo>
                <a:lnTo>
                  <a:pt x="0" y="0"/>
                </a:lnTo>
                <a:lnTo>
                  <a:pt x="0" y="1524"/>
                </a:lnTo>
                <a:close/>
              </a:path>
            </a:pathLst>
          </a:custGeom>
          <a:solidFill>
            <a:srgbClr val="F8F1E4"/>
          </a:solidFill>
        </p:spPr>
        <p:txBody>
          <a:bodyPr wrap="square" lIns="0" tIns="0" rIns="0" bIns="0" rtlCol="0"/>
          <a:lstStyle/>
          <a:p>
            <a:endParaRPr>
              <a:solidFill>
                <a:schemeClr val="tx1"/>
              </a:solidFill>
            </a:endParaRPr>
          </a:p>
        </p:txBody>
      </p:sp>
      <p:sp>
        <p:nvSpPr>
          <p:cNvPr id="235" name="object 234">
            <a:extLst>
              <a:ext uri="{FF2B5EF4-FFF2-40B4-BE49-F238E27FC236}">
                <a16:creationId xmlns:a16="http://schemas.microsoft.com/office/drawing/2014/main" id="{4AEDA56F-E8B0-42B3-BC2D-B18B034F244B}"/>
              </a:ext>
            </a:extLst>
          </p:cNvPr>
          <p:cNvSpPr/>
          <p:nvPr/>
        </p:nvSpPr>
        <p:spPr>
          <a:xfrm>
            <a:off x="5927366" y="2459272"/>
            <a:ext cx="3175" cy="6350"/>
          </a:xfrm>
          <a:custGeom>
            <a:avLst/>
            <a:gdLst/>
            <a:ahLst/>
            <a:cxnLst/>
            <a:rect l="l" t="t" r="r" b="b"/>
            <a:pathLst>
              <a:path w="3175" h="6350">
                <a:moveTo>
                  <a:pt x="3048" y="6095"/>
                </a:moveTo>
                <a:lnTo>
                  <a:pt x="3048" y="0"/>
                </a:lnTo>
                <a:lnTo>
                  <a:pt x="0" y="0"/>
                </a:lnTo>
                <a:lnTo>
                  <a:pt x="0" y="6095"/>
                </a:lnTo>
                <a:lnTo>
                  <a:pt x="3048" y="6095"/>
                </a:lnTo>
                <a:close/>
              </a:path>
            </a:pathLst>
          </a:custGeom>
          <a:solidFill>
            <a:srgbClr val="B3A897"/>
          </a:solidFill>
        </p:spPr>
        <p:txBody>
          <a:bodyPr wrap="square" lIns="0" tIns="0" rIns="0" bIns="0" rtlCol="0"/>
          <a:lstStyle/>
          <a:p>
            <a:endParaRPr>
              <a:solidFill>
                <a:schemeClr val="tx1"/>
              </a:solidFill>
            </a:endParaRPr>
          </a:p>
        </p:txBody>
      </p:sp>
      <p:sp>
        <p:nvSpPr>
          <p:cNvPr id="236" name="object 235">
            <a:extLst>
              <a:ext uri="{FF2B5EF4-FFF2-40B4-BE49-F238E27FC236}">
                <a16:creationId xmlns:a16="http://schemas.microsoft.com/office/drawing/2014/main" id="{50AC5C28-FA7B-4651-A392-17E751D93B09}"/>
              </a:ext>
            </a:extLst>
          </p:cNvPr>
          <p:cNvSpPr/>
          <p:nvPr/>
        </p:nvSpPr>
        <p:spPr>
          <a:xfrm>
            <a:off x="5927366" y="2459272"/>
            <a:ext cx="3175" cy="5080"/>
          </a:xfrm>
          <a:custGeom>
            <a:avLst/>
            <a:gdLst/>
            <a:ahLst/>
            <a:cxnLst/>
            <a:rect l="l" t="t" r="r" b="b"/>
            <a:pathLst>
              <a:path w="3175" h="5079">
                <a:moveTo>
                  <a:pt x="3048" y="0"/>
                </a:moveTo>
                <a:lnTo>
                  <a:pt x="0" y="2285"/>
                </a:lnTo>
                <a:lnTo>
                  <a:pt x="0" y="4571"/>
                </a:lnTo>
                <a:lnTo>
                  <a:pt x="3048" y="4571"/>
                </a:lnTo>
                <a:lnTo>
                  <a:pt x="3048" y="0"/>
                </a:lnTo>
                <a:close/>
              </a:path>
            </a:pathLst>
          </a:custGeom>
          <a:solidFill>
            <a:srgbClr val="8E806E"/>
          </a:solidFill>
        </p:spPr>
        <p:txBody>
          <a:bodyPr wrap="square" lIns="0" tIns="0" rIns="0" bIns="0" rtlCol="0"/>
          <a:lstStyle/>
          <a:p>
            <a:endParaRPr>
              <a:solidFill>
                <a:schemeClr val="tx1"/>
              </a:solidFill>
            </a:endParaRPr>
          </a:p>
        </p:txBody>
      </p:sp>
      <p:sp>
        <p:nvSpPr>
          <p:cNvPr id="237" name="object 236">
            <a:extLst>
              <a:ext uri="{FF2B5EF4-FFF2-40B4-BE49-F238E27FC236}">
                <a16:creationId xmlns:a16="http://schemas.microsoft.com/office/drawing/2014/main" id="{6ED5087D-A21D-4CA0-AC23-7E7714BFF7CC}"/>
              </a:ext>
            </a:extLst>
          </p:cNvPr>
          <p:cNvSpPr/>
          <p:nvPr/>
        </p:nvSpPr>
        <p:spPr>
          <a:xfrm>
            <a:off x="5927366" y="2462319"/>
            <a:ext cx="3175" cy="1905"/>
          </a:xfrm>
          <a:custGeom>
            <a:avLst/>
            <a:gdLst/>
            <a:ahLst/>
            <a:cxnLst/>
            <a:rect l="l" t="t" r="r" b="b"/>
            <a:pathLst>
              <a:path w="3175" h="1904">
                <a:moveTo>
                  <a:pt x="0" y="1524"/>
                </a:moveTo>
                <a:lnTo>
                  <a:pt x="3047" y="1524"/>
                </a:lnTo>
                <a:lnTo>
                  <a:pt x="3047" y="0"/>
                </a:lnTo>
                <a:lnTo>
                  <a:pt x="0" y="0"/>
                </a:lnTo>
                <a:lnTo>
                  <a:pt x="0" y="1524"/>
                </a:lnTo>
                <a:close/>
              </a:path>
            </a:pathLst>
          </a:custGeom>
          <a:solidFill>
            <a:srgbClr val="645644"/>
          </a:solidFill>
        </p:spPr>
        <p:txBody>
          <a:bodyPr wrap="square" lIns="0" tIns="0" rIns="0" bIns="0" rtlCol="0"/>
          <a:lstStyle/>
          <a:p>
            <a:endParaRPr>
              <a:solidFill>
                <a:schemeClr val="tx1"/>
              </a:solidFill>
            </a:endParaRPr>
          </a:p>
        </p:txBody>
      </p:sp>
      <p:sp>
        <p:nvSpPr>
          <p:cNvPr id="238" name="object 237">
            <a:extLst>
              <a:ext uri="{FF2B5EF4-FFF2-40B4-BE49-F238E27FC236}">
                <a16:creationId xmlns:a16="http://schemas.microsoft.com/office/drawing/2014/main" id="{4068A2CA-0E92-4617-8692-25B48C2635A6}"/>
              </a:ext>
            </a:extLst>
          </p:cNvPr>
          <p:cNvSpPr/>
          <p:nvPr/>
        </p:nvSpPr>
        <p:spPr>
          <a:xfrm>
            <a:off x="5927366" y="2463843"/>
            <a:ext cx="5080" cy="1905"/>
          </a:xfrm>
          <a:custGeom>
            <a:avLst/>
            <a:gdLst/>
            <a:ahLst/>
            <a:cxnLst/>
            <a:rect l="l" t="t" r="r" b="b"/>
            <a:pathLst>
              <a:path w="5079" h="1904">
                <a:moveTo>
                  <a:pt x="2286" y="0"/>
                </a:moveTo>
                <a:lnTo>
                  <a:pt x="0" y="0"/>
                </a:lnTo>
                <a:lnTo>
                  <a:pt x="0" y="1524"/>
                </a:lnTo>
                <a:lnTo>
                  <a:pt x="4572" y="1524"/>
                </a:lnTo>
                <a:lnTo>
                  <a:pt x="2286" y="0"/>
                </a:lnTo>
                <a:close/>
              </a:path>
            </a:pathLst>
          </a:custGeom>
          <a:solidFill>
            <a:srgbClr val="E0D5C5"/>
          </a:solidFill>
        </p:spPr>
        <p:txBody>
          <a:bodyPr wrap="square" lIns="0" tIns="0" rIns="0" bIns="0" rtlCol="0"/>
          <a:lstStyle/>
          <a:p>
            <a:endParaRPr>
              <a:solidFill>
                <a:schemeClr val="tx1"/>
              </a:solidFill>
            </a:endParaRPr>
          </a:p>
        </p:txBody>
      </p:sp>
      <p:sp>
        <p:nvSpPr>
          <p:cNvPr id="239" name="object 238">
            <a:extLst>
              <a:ext uri="{FF2B5EF4-FFF2-40B4-BE49-F238E27FC236}">
                <a16:creationId xmlns:a16="http://schemas.microsoft.com/office/drawing/2014/main" id="{A1E97CA8-FF12-44F2-B088-B0AFCF8D0C3E}"/>
              </a:ext>
            </a:extLst>
          </p:cNvPr>
          <p:cNvSpPr/>
          <p:nvPr/>
        </p:nvSpPr>
        <p:spPr>
          <a:xfrm>
            <a:off x="5896885" y="2410503"/>
            <a:ext cx="29209" cy="36830"/>
          </a:xfrm>
          <a:custGeom>
            <a:avLst/>
            <a:gdLst/>
            <a:ahLst/>
            <a:cxnLst/>
            <a:rect l="l" t="t" r="r" b="b"/>
            <a:pathLst>
              <a:path w="29210" h="36829">
                <a:moveTo>
                  <a:pt x="28955" y="0"/>
                </a:moveTo>
                <a:lnTo>
                  <a:pt x="0" y="14224"/>
                </a:lnTo>
                <a:lnTo>
                  <a:pt x="0" y="22351"/>
                </a:lnTo>
                <a:lnTo>
                  <a:pt x="28955" y="36575"/>
                </a:lnTo>
                <a:lnTo>
                  <a:pt x="28955" y="0"/>
                </a:lnTo>
                <a:close/>
              </a:path>
            </a:pathLst>
          </a:custGeom>
          <a:solidFill>
            <a:srgbClr val="EDE1D5"/>
          </a:solidFill>
        </p:spPr>
        <p:txBody>
          <a:bodyPr wrap="square" lIns="0" tIns="0" rIns="0" bIns="0" rtlCol="0"/>
          <a:lstStyle/>
          <a:p>
            <a:endParaRPr>
              <a:solidFill>
                <a:schemeClr val="tx1"/>
              </a:solidFill>
            </a:endParaRPr>
          </a:p>
        </p:txBody>
      </p:sp>
      <p:sp>
        <p:nvSpPr>
          <p:cNvPr id="240" name="object 239">
            <a:extLst>
              <a:ext uri="{FF2B5EF4-FFF2-40B4-BE49-F238E27FC236}">
                <a16:creationId xmlns:a16="http://schemas.microsoft.com/office/drawing/2014/main" id="{FF06463E-AA2D-4E71-8A4C-0D419693F4F3}"/>
              </a:ext>
            </a:extLst>
          </p:cNvPr>
          <p:cNvSpPr/>
          <p:nvPr/>
        </p:nvSpPr>
        <p:spPr>
          <a:xfrm>
            <a:off x="5899934" y="2424219"/>
            <a:ext cx="10795" cy="9525"/>
          </a:xfrm>
          <a:custGeom>
            <a:avLst/>
            <a:gdLst/>
            <a:ahLst/>
            <a:cxnLst/>
            <a:rect l="l" t="t" r="r" b="b"/>
            <a:pathLst>
              <a:path w="10795" h="9525">
                <a:moveTo>
                  <a:pt x="10667" y="0"/>
                </a:moveTo>
                <a:lnTo>
                  <a:pt x="0" y="0"/>
                </a:lnTo>
                <a:lnTo>
                  <a:pt x="0" y="6858"/>
                </a:lnTo>
                <a:lnTo>
                  <a:pt x="2158" y="9144"/>
                </a:lnTo>
                <a:lnTo>
                  <a:pt x="8508" y="9144"/>
                </a:lnTo>
                <a:lnTo>
                  <a:pt x="10667" y="6858"/>
                </a:lnTo>
                <a:lnTo>
                  <a:pt x="10667" y="0"/>
                </a:lnTo>
                <a:close/>
              </a:path>
            </a:pathLst>
          </a:custGeom>
          <a:solidFill>
            <a:srgbClr val="B3A897"/>
          </a:solidFill>
        </p:spPr>
        <p:txBody>
          <a:bodyPr wrap="square" lIns="0" tIns="0" rIns="0" bIns="0" rtlCol="0"/>
          <a:lstStyle/>
          <a:p>
            <a:endParaRPr>
              <a:solidFill>
                <a:schemeClr val="tx1"/>
              </a:solidFill>
            </a:endParaRPr>
          </a:p>
        </p:txBody>
      </p:sp>
      <p:sp>
        <p:nvSpPr>
          <p:cNvPr id="241" name="object 240">
            <a:extLst>
              <a:ext uri="{FF2B5EF4-FFF2-40B4-BE49-F238E27FC236}">
                <a16:creationId xmlns:a16="http://schemas.microsoft.com/office/drawing/2014/main" id="{CFF51007-00DD-427D-9F21-2E6359B0959B}"/>
              </a:ext>
            </a:extLst>
          </p:cNvPr>
          <p:cNvSpPr/>
          <p:nvPr/>
        </p:nvSpPr>
        <p:spPr>
          <a:xfrm>
            <a:off x="5899934" y="2419647"/>
            <a:ext cx="10795" cy="7620"/>
          </a:xfrm>
          <a:custGeom>
            <a:avLst/>
            <a:gdLst/>
            <a:ahLst/>
            <a:cxnLst/>
            <a:rect l="l" t="t" r="r" b="b"/>
            <a:pathLst>
              <a:path w="10795" h="7620">
                <a:moveTo>
                  <a:pt x="10667" y="2539"/>
                </a:moveTo>
                <a:lnTo>
                  <a:pt x="0" y="2539"/>
                </a:lnTo>
                <a:lnTo>
                  <a:pt x="0" y="5079"/>
                </a:lnTo>
                <a:lnTo>
                  <a:pt x="2158" y="7619"/>
                </a:lnTo>
                <a:lnTo>
                  <a:pt x="8508" y="7619"/>
                </a:lnTo>
                <a:lnTo>
                  <a:pt x="10667" y="5079"/>
                </a:lnTo>
                <a:lnTo>
                  <a:pt x="10667" y="2539"/>
                </a:lnTo>
                <a:close/>
              </a:path>
              <a:path w="10795" h="7620">
                <a:moveTo>
                  <a:pt x="6350" y="0"/>
                </a:moveTo>
                <a:lnTo>
                  <a:pt x="4317" y="0"/>
                </a:lnTo>
                <a:lnTo>
                  <a:pt x="2158" y="2539"/>
                </a:lnTo>
                <a:lnTo>
                  <a:pt x="8508" y="2539"/>
                </a:lnTo>
                <a:lnTo>
                  <a:pt x="6350" y="0"/>
                </a:lnTo>
                <a:close/>
              </a:path>
            </a:pathLst>
          </a:custGeom>
          <a:solidFill>
            <a:srgbClr val="F8F1E4"/>
          </a:solidFill>
        </p:spPr>
        <p:txBody>
          <a:bodyPr wrap="square" lIns="0" tIns="0" rIns="0" bIns="0" rtlCol="0"/>
          <a:lstStyle/>
          <a:p>
            <a:endParaRPr>
              <a:solidFill>
                <a:schemeClr val="tx1"/>
              </a:solidFill>
            </a:endParaRPr>
          </a:p>
        </p:txBody>
      </p:sp>
      <p:sp>
        <p:nvSpPr>
          <p:cNvPr id="242" name="object 241">
            <a:extLst>
              <a:ext uri="{FF2B5EF4-FFF2-40B4-BE49-F238E27FC236}">
                <a16:creationId xmlns:a16="http://schemas.microsoft.com/office/drawing/2014/main" id="{193D3B09-8EC5-4F58-AEC8-90A6EB0F2821}"/>
              </a:ext>
            </a:extLst>
          </p:cNvPr>
          <p:cNvSpPr/>
          <p:nvPr/>
        </p:nvSpPr>
        <p:spPr>
          <a:xfrm>
            <a:off x="5899934" y="2424219"/>
            <a:ext cx="10795" cy="5080"/>
          </a:xfrm>
          <a:custGeom>
            <a:avLst/>
            <a:gdLst/>
            <a:ahLst/>
            <a:cxnLst/>
            <a:rect l="l" t="t" r="r" b="b"/>
            <a:pathLst>
              <a:path w="10795" h="5079">
                <a:moveTo>
                  <a:pt x="10667" y="0"/>
                </a:moveTo>
                <a:lnTo>
                  <a:pt x="0" y="0"/>
                </a:lnTo>
                <a:lnTo>
                  <a:pt x="0" y="2286"/>
                </a:lnTo>
                <a:lnTo>
                  <a:pt x="2158" y="2286"/>
                </a:lnTo>
                <a:lnTo>
                  <a:pt x="4317" y="4572"/>
                </a:lnTo>
                <a:lnTo>
                  <a:pt x="8508" y="4572"/>
                </a:lnTo>
                <a:lnTo>
                  <a:pt x="10667" y="2286"/>
                </a:lnTo>
                <a:lnTo>
                  <a:pt x="10667" y="0"/>
                </a:lnTo>
                <a:close/>
              </a:path>
            </a:pathLst>
          </a:custGeom>
          <a:solidFill>
            <a:srgbClr val="645644"/>
          </a:solidFill>
        </p:spPr>
        <p:txBody>
          <a:bodyPr wrap="square" lIns="0" tIns="0" rIns="0" bIns="0" rtlCol="0"/>
          <a:lstStyle/>
          <a:p>
            <a:endParaRPr>
              <a:solidFill>
                <a:schemeClr val="tx1"/>
              </a:solidFill>
            </a:endParaRPr>
          </a:p>
        </p:txBody>
      </p:sp>
      <p:sp>
        <p:nvSpPr>
          <p:cNvPr id="243" name="object 242">
            <a:extLst>
              <a:ext uri="{FF2B5EF4-FFF2-40B4-BE49-F238E27FC236}">
                <a16:creationId xmlns:a16="http://schemas.microsoft.com/office/drawing/2014/main" id="{670DD66C-2307-4E80-8BD5-63CB443958F0}"/>
              </a:ext>
            </a:extLst>
          </p:cNvPr>
          <p:cNvSpPr/>
          <p:nvPr/>
        </p:nvSpPr>
        <p:spPr>
          <a:xfrm>
            <a:off x="5899934" y="2419647"/>
            <a:ext cx="10795" cy="9525"/>
          </a:xfrm>
          <a:custGeom>
            <a:avLst/>
            <a:gdLst/>
            <a:ahLst/>
            <a:cxnLst/>
            <a:rect l="l" t="t" r="r" b="b"/>
            <a:pathLst>
              <a:path w="10795" h="9525">
                <a:moveTo>
                  <a:pt x="8508" y="0"/>
                </a:moveTo>
                <a:lnTo>
                  <a:pt x="4317" y="0"/>
                </a:lnTo>
                <a:lnTo>
                  <a:pt x="2158" y="2286"/>
                </a:lnTo>
                <a:lnTo>
                  <a:pt x="0" y="2286"/>
                </a:lnTo>
                <a:lnTo>
                  <a:pt x="0" y="6857"/>
                </a:lnTo>
                <a:lnTo>
                  <a:pt x="2158" y="6857"/>
                </a:lnTo>
                <a:lnTo>
                  <a:pt x="4317" y="9143"/>
                </a:lnTo>
                <a:lnTo>
                  <a:pt x="8508" y="9143"/>
                </a:lnTo>
                <a:lnTo>
                  <a:pt x="10667" y="6857"/>
                </a:lnTo>
                <a:lnTo>
                  <a:pt x="10667" y="2286"/>
                </a:lnTo>
                <a:lnTo>
                  <a:pt x="8508" y="0"/>
                </a:lnTo>
                <a:close/>
              </a:path>
            </a:pathLst>
          </a:custGeom>
          <a:solidFill>
            <a:srgbClr val="8E806E"/>
          </a:solidFill>
        </p:spPr>
        <p:txBody>
          <a:bodyPr wrap="square" lIns="0" tIns="0" rIns="0" bIns="0" rtlCol="0"/>
          <a:lstStyle/>
          <a:p>
            <a:endParaRPr>
              <a:solidFill>
                <a:schemeClr val="tx1"/>
              </a:solidFill>
            </a:endParaRPr>
          </a:p>
        </p:txBody>
      </p:sp>
      <p:sp>
        <p:nvSpPr>
          <p:cNvPr id="244" name="object 243">
            <a:extLst>
              <a:ext uri="{FF2B5EF4-FFF2-40B4-BE49-F238E27FC236}">
                <a16:creationId xmlns:a16="http://schemas.microsoft.com/office/drawing/2014/main" id="{C1115FB7-0E97-4777-BA9E-52A2CB7FE3D3}"/>
              </a:ext>
            </a:extLst>
          </p:cNvPr>
          <p:cNvSpPr/>
          <p:nvPr/>
        </p:nvSpPr>
        <p:spPr>
          <a:xfrm>
            <a:off x="5899934" y="2424219"/>
            <a:ext cx="6350" cy="9525"/>
          </a:xfrm>
          <a:custGeom>
            <a:avLst/>
            <a:gdLst/>
            <a:ahLst/>
            <a:cxnLst/>
            <a:rect l="l" t="t" r="r" b="b"/>
            <a:pathLst>
              <a:path w="6350" h="9525">
                <a:moveTo>
                  <a:pt x="6095" y="0"/>
                </a:moveTo>
                <a:lnTo>
                  <a:pt x="0" y="0"/>
                </a:lnTo>
                <a:lnTo>
                  <a:pt x="0" y="6858"/>
                </a:lnTo>
                <a:lnTo>
                  <a:pt x="2031" y="9144"/>
                </a:lnTo>
                <a:lnTo>
                  <a:pt x="6095" y="9144"/>
                </a:lnTo>
                <a:lnTo>
                  <a:pt x="6095" y="0"/>
                </a:lnTo>
                <a:close/>
              </a:path>
            </a:pathLst>
          </a:custGeom>
          <a:solidFill>
            <a:srgbClr val="E0D5C5"/>
          </a:solidFill>
        </p:spPr>
        <p:txBody>
          <a:bodyPr wrap="square" lIns="0" tIns="0" rIns="0" bIns="0" rtlCol="0"/>
          <a:lstStyle/>
          <a:p>
            <a:endParaRPr>
              <a:solidFill>
                <a:schemeClr val="tx1"/>
              </a:solidFill>
            </a:endParaRPr>
          </a:p>
        </p:txBody>
      </p:sp>
      <p:sp>
        <p:nvSpPr>
          <p:cNvPr id="245" name="object 244">
            <a:extLst>
              <a:ext uri="{FF2B5EF4-FFF2-40B4-BE49-F238E27FC236}">
                <a16:creationId xmlns:a16="http://schemas.microsoft.com/office/drawing/2014/main" id="{ABE6AE64-4BA9-42E7-99D5-22787DD842F9}"/>
              </a:ext>
            </a:extLst>
          </p:cNvPr>
          <p:cNvSpPr/>
          <p:nvPr/>
        </p:nvSpPr>
        <p:spPr>
          <a:xfrm>
            <a:off x="5899934" y="2419647"/>
            <a:ext cx="12700" cy="7620"/>
          </a:xfrm>
          <a:custGeom>
            <a:avLst/>
            <a:gdLst/>
            <a:ahLst/>
            <a:cxnLst/>
            <a:rect l="l" t="t" r="r" b="b"/>
            <a:pathLst>
              <a:path w="12700" h="7620">
                <a:moveTo>
                  <a:pt x="10159" y="0"/>
                </a:moveTo>
                <a:lnTo>
                  <a:pt x="2031" y="0"/>
                </a:lnTo>
                <a:lnTo>
                  <a:pt x="0" y="2539"/>
                </a:lnTo>
                <a:lnTo>
                  <a:pt x="0" y="5079"/>
                </a:lnTo>
                <a:lnTo>
                  <a:pt x="2031" y="7619"/>
                </a:lnTo>
                <a:lnTo>
                  <a:pt x="10159" y="7619"/>
                </a:lnTo>
                <a:lnTo>
                  <a:pt x="12191" y="5079"/>
                </a:lnTo>
                <a:lnTo>
                  <a:pt x="12191" y="2539"/>
                </a:lnTo>
                <a:lnTo>
                  <a:pt x="10159" y="0"/>
                </a:lnTo>
                <a:close/>
              </a:path>
            </a:pathLst>
          </a:custGeom>
          <a:solidFill>
            <a:srgbClr val="E0D5C5"/>
          </a:solidFill>
        </p:spPr>
        <p:txBody>
          <a:bodyPr wrap="square" lIns="0" tIns="0" rIns="0" bIns="0" rtlCol="0"/>
          <a:lstStyle/>
          <a:p>
            <a:endParaRPr>
              <a:solidFill>
                <a:schemeClr val="tx1"/>
              </a:solidFill>
            </a:endParaRPr>
          </a:p>
        </p:txBody>
      </p:sp>
      <p:sp>
        <p:nvSpPr>
          <p:cNvPr id="246" name="object 245">
            <a:extLst>
              <a:ext uri="{FF2B5EF4-FFF2-40B4-BE49-F238E27FC236}">
                <a16:creationId xmlns:a16="http://schemas.microsoft.com/office/drawing/2014/main" id="{AD63E382-8611-44EF-9A25-0604E6543EAD}"/>
              </a:ext>
            </a:extLst>
          </p:cNvPr>
          <p:cNvSpPr/>
          <p:nvPr/>
        </p:nvSpPr>
        <p:spPr>
          <a:xfrm>
            <a:off x="5902981" y="2428792"/>
            <a:ext cx="3175" cy="5080"/>
          </a:xfrm>
          <a:custGeom>
            <a:avLst/>
            <a:gdLst/>
            <a:ahLst/>
            <a:cxnLst/>
            <a:rect l="l" t="t" r="r" b="b"/>
            <a:pathLst>
              <a:path w="3175" h="5079">
                <a:moveTo>
                  <a:pt x="3048" y="0"/>
                </a:moveTo>
                <a:lnTo>
                  <a:pt x="0" y="0"/>
                </a:lnTo>
                <a:lnTo>
                  <a:pt x="0" y="4572"/>
                </a:lnTo>
                <a:lnTo>
                  <a:pt x="3048" y="4572"/>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247" name="object 246">
            <a:extLst>
              <a:ext uri="{FF2B5EF4-FFF2-40B4-BE49-F238E27FC236}">
                <a16:creationId xmlns:a16="http://schemas.microsoft.com/office/drawing/2014/main" id="{C713B93D-BF30-460F-82F5-EEFDB62C562B}"/>
              </a:ext>
            </a:extLst>
          </p:cNvPr>
          <p:cNvSpPr/>
          <p:nvPr/>
        </p:nvSpPr>
        <p:spPr>
          <a:xfrm>
            <a:off x="5899934" y="2427267"/>
            <a:ext cx="1905" cy="4445"/>
          </a:xfrm>
          <a:custGeom>
            <a:avLst/>
            <a:gdLst/>
            <a:ahLst/>
            <a:cxnLst/>
            <a:rect l="l" t="t" r="r" b="b"/>
            <a:pathLst>
              <a:path w="1904" h="4445">
                <a:moveTo>
                  <a:pt x="1524" y="0"/>
                </a:moveTo>
                <a:lnTo>
                  <a:pt x="0" y="0"/>
                </a:lnTo>
                <a:lnTo>
                  <a:pt x="0" y="4063"/>
                </a:lnTo>
                <a:lnTo>
                  <a:pt x="1524" y="4063"/>
                </a:lnTo>
                <a:lnTo>
                  <a:pt x="1524" y="0"/>
                </a:lnTo>
                <a:close/>
              </a:path>
            </a:pathLst>
          </a:custGeom>
          <a:solidFill>
            <a:srgbClr val="B3A897"/>
          </a:solidFill>
        </p:spPr>
        <p:txBody>
          <a:bodyPr wrap="square" lIns="0" tIns="0" rIns="0" bIns="0" rtlCol="0"/>
          <a:lstStyle/>
          <a:p>
            <a:endParaRPr>
              <a:solidFill>
                <a:schemeClr val="tx1"/>
              </a:solidFill>
            </a:endParaRPr>
          </a:p>
        </p:txBody>
      </p:sp>
      <p:sp>
        <p:nvSpPr>
          <p:cNvPr id="248" name="object 247">
            <a:extLst>
              <a:ext uri="{FF2B5EF4-FFF2-40B4-BE49-F238E27FC236}">
                <a16:creationId xmlns:a16="http://schemas.microsoft.com/office/drawing/2014/main" id="{D5DDC091-2012-4419-AACB-3B2918A7962C}"/>
              </a:ext>
            </a:extLst>
          </p:cNvPr>
          <p:cNvSpPr/>
          <p:nvPr/>
        </p:nvSpPr>
        <p:spPr>
          <a:xfrm>
            <a:off x="5899934" y="2430316"/>
            <a:ext cx="1905" cy="3175"/>
          </a:xfrm>
          <a:custGeom>
            <a:avLst/>
            <a:gdLst/>
            <a:ahLst/>
            <a:cxnLst/>
            <a:rect l="l" t="t" r="r" b="b"/>
            <a:pathLst>
              <a:path w="1904" h="3175">
                <a:moveTo>
                  <a:pt x="1524" y="0"/>
                </a:moveTo>
                <a:lnTo>
                  <a:pt x="0" y="0"/>
                </a:lnTo>
                <a:lnTo>
                  <a:pt x="1524" y="3048"/>
                </a:lnTo>
                <a:lnTo>
                  <a:pt x="1524" y="0"/>
                </a:lnTo>
                <a:close/>
              </a:path>
            </a:pathLst>
          </a:custGeom>
          <a:solidFill>
            <a:srgbClr val="EDE1D5"/>
          </a:solidFill>
        </p:spPr>
        <p:txBody>
          <a:bodyPr wrap="square" lIns="0" tIns="0" rIns="0" bIns="0" rtlCol="0"/>
          <a:lstStyle/>
          <a:p>
            <a:endParaRPr>
              <a:solidFill>
                <a:schemeClr val="tx1"/>
              </a:solidFill>
            </a:endParaRPr>
          </a:p>
        </p:txBody>
      </p:sp>
      <p:sp>
        <p:nvSpPr>
          <p:cNvPr id="249" name="object 248">
            <a:extLst>
              <a:ext uri="{FF2B5EF4-FFF2-40B4-BE49-F238E27FC236}">
                <a16:creationId xmlns:a16="http://schemas.microsoft.com/office/drawing/2014/main" id="{262740A9-9708-43F0-A893-7D124468C853}"/>
              </a:ext>
            </a:extLst>
          </p:cNvPr>
          <p:cNvSpPr/>
          <p:nvPr/>
        </p:nvSpPr>
        <p:spPr>
          <a:xfrm>
            <a:off x="5907554" y="2427267"/>
            <a:ext cx="3175" cy="4445"/>
          </a:xfrm>
          <a:custGeom>
            <a:avLst/>
            <a:gdLst/>
            <a:ahLst/>
            <a:cxnLst/>
            <a:rect l="l" t="t" r="r" b="b"/>
            <a:pathLst>
              <a:path w="3175" h="4445">
                <a:moveTo>
                  <a:pt x="3048" y="0"/>
                </a:moveTo>
                <a:lnTo>
                  <a:pt x="0" y="2032"/>
                </a:lnTo>
                <a:lnTo>
                  <a:pt x="0" y="4063"/>
                </a:lnTo>
                <a:lnTo>
                  <a:pt x="3048" y="4063"/>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250" name="object 249">
            <a:extLst>
              <a:ext uri="{FF2B5EF4-FFF2-40B4-BE49-F238E27FC236}">
                <a16:creationId xmlns:a16="http://schemas.microsoft.com/office/drawing/2014/main" id="{F031FE41-E84B-4048-8486-0E96375A008E}"/>
              </a:ext>
            </a:extLst>
          </p:cNvPr>
          <p:cNvSpPr/>
          <p:nvPr/>
        </p:nvSpPr>
        <p:spPr>
          <a:xfrm>
            <a:off x="5907554" y="2430316"/>
            <a:ext cx="3175" cy="3175"/>
          </a:xfrm>
          <a:custGeom>
            <a:avLst/>
            <a:gdLst/>
            <a:ahLst/>
            <a:cxnLst/>
            <a:rect l="l" t="t" r="r" b="b"/>
            <a:pathLst>
              <a:path w="3175" h="3175">
                <a:moveTo>
                  <a:pt x="3048" y="0"/>
                </a:moveTo>
                <a:lnTo>
                  <a:pt x="0" y="0"/>
                </a:lnTo>
                <a:lnTo>
                  <a:pt x="0" y="3048"/>
                </a:lnTo>
                <a:lnTo>
                  <a:pt x="3048" y="0"/>
                </a:lnTo>
                <a:close/>
              </a:path>
            </a:pathLst>
          </a:custGeom>
          <a:solidFill>
            <a:srgbClr val="EDE1D5"/>
          </a:solidFill>
        </p:spPr>
        <p:txBody>
          <a:bodyPr wrap="square" lIns="0" tIns="0" rIns="0" bIns="0" rtlCol="0"/>
          <a:lstStyle/>
          <a:p>
            <a:endParaRPr>
              <a:solidFill>
                <a:schemeClr val="tx1"/>
              </a:solidFill>
            </a:endParaRPr>
          </a:p>
        </p:txBody>
      </p:sp>
      <p:sp>
        <p:nvSpPr>
          <p:cNvPr id="251" name="object 250">
            <a:extLst>
              <a:ext uri="{FF2B5EF4-FFF2-40B4-BE49-F238E27FC236}">
                <a16:creationId xmlns:a16="http://schemas.microsoft.com/office/drawing/2014/main" id="{7889A1C7-7566-4D63-86AF-D4B9E845B573}"/>
              </a:ext>
            </a:extLst>
          </p:cNvPr>
          <p:cNvSpPr/>
          <p:nvPr/>
        </p:nvSpPr>
        <p:spPr>
          <a:xfrm>
            <a:off x="5899934" y="2413552"/>
            <a:ext cx="12700" cy="13970"/>
          </a:xfrm>
          <a:custGeom>
            <a:avLst/>
            <a:gdLst/>
            <a:ahLst/>
            <a:cxnLst/>
            <a:rect l="l" t="t" r="r" b="b"/>
            <a:pathLst>
              <a:path w="12700" h="13970">
                <a:moveTo>
                  <a:pt x="12191" y="2286"/>
                </a:moveTo>
                <a:lnTo>
                  <a:pt x="0" y="2286"/>
                </a:lnTo>
                <a:lnTo>
                  <a:pt x="0" y="11429"/>
                </a:lnTo>
                <a:lnTo>
                  <a:pt x="2031" y="13715"/>
                </a:lnTo>
                <a:lnTo>
                  <a:pt x="8127" y="13715"/>
                </a:lnTo>
                <a:lnTo>
                  <a:pt x="12191" y="11429"/>
                </a:lnTo>
                <a:lnTo>
                  <a:pt x="12191" y="2286"/>
                </a:lnTo>
                <a:close/>
              </a:path>
              <a:path w="12700" h="13970">
                <a:moveTo>
                  <a:pt x="6095" y="0"/>
                </a:moveTo>
                <a:lnTo>
                  <a:pt x="4063" y="2286"/>
                </a:lnTo>
                <a:lnTo>
                  <a:pt x="8127" y="2286"/>
                </a:lnTo>
                <a:lnTo>
                  <a:pt x="6095" y="0"/>
                </a:lnTo>
                <a:close/>
              </a:path>
            </a:pathLst>
          </a:custGeom>
          <a:solidFill>
            <a:srgbClr val="B3A897"/>
          </a:solidFill>
        </p:spPr>
        <p:txBody>
          <a:bodyPr wrap="square" lIns="0" tIns="0" rIns="0" bIns="0" rtlCol="0"/>
          <a:lstStyle/>
          <a:p>
            <a:endParaRPr>
              <a:solidFill>
                <a:schemeClr val="tx1"/>
              </a:solidFill>
            </a:endParaRPr>
          </a:p>
        </p:txBody>
      </p:sp>
      <p:sp>
        <p:nvSpPr>
          <p:cNvPr id="252" name="object 251">
            <a:extLst>
              <a:ext uri="{FF2B5EF4-FFF2-40B4-BE49-F238E27FC236}">
                <a16:creationId xmlns:a16="http://schemas.microsoft.com/office/drawing/2014/main" id="{9F1C1C13-F7CA-4A30-A62A-06ADB6CFBD10}"/>
              </a:ext>
            </a:extLst>
          </p:cNvPr>
          <p:cNvSpPr/>
          <p:nvPr/>
        </p:nvSpPr>
        <p:spPr>
          <a:xfrm>
            <a:off x="5902981" y="2410503"/>
            <a:ext cx="3175" cy="3175"/>
          </a:xfrm>
          <a:custGeom>
            <a:avLst/>
            <a:gdLst/>
            <a:ahLst/>
            <a:cxnLst/>
            <a:rect l="l" t="t" r="r" b="b"/>
            <a:pathLst>
              <a:path w="3175" h="3175">
                <a:moveTo>
                  <a:pt x="3048" y="0"/>
                </a:moveTo>
                <a:lnTo>
                  <a:pt x="0" y="3048"/>
                </a:lnTo>
                <a:lnTo>
                  <a:pt x="3048" y="3048"/>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253" name="object 252">
            <a:extLst>
              <a:ext uri="{FF2B5EF4-FFF2-40B4-BE49-F238E27FC236}">
                <a16:creationId xmlns:a16="http://schemas.microsoft.com/office/drawing/2014/main" id="{0F677094-4B4C-4609-9C19-EC7C0030FF2F}"/>
              </a:ext>
            </a:extLst>
          </p:cNvPr>
          <p:cNvSpPr/>
          <p:nvPr/>
        </p:nvSpPr>
        <p:spPr>
          <a:xfrm>
            <a:off x="6029981" y="2555792"/>
            <a:ext cx="3175" cy="5080"/>
          </a:xfrm>
          <a:custGeom>
            <a:avLst/>
            <a:gdLst/>
            <a:ahLst/>
            <a:cxnLst/>
            <a:rect l="l" t="t" r="r" b="b"/>
            <a:pathLst>
              <a:path w="3175" h="5079">
                <a:moveTo>
                  <a:pt x="3048" y="4572"/>
                </a:moveTo>
                <a:lnTo>
                  <a:pt x="3048" y="0"/>
                </a:lnTo>
                <a:lnTo>
                  <a:pt x="0" y="0"/>
                </a:lnTo>
                <a:lnTo>
                  <a:pt x="0" y="4572"/>
                </a:lnTo>
                <a:lnTo>
                  <a:pt x="3048" y="4572"/>
                </a:lnTo>
                <a:close/>
              </a:path>
            </a:pathLst>
          </a:custGeom>
          <a:solidFill>
            <a:srgbClr val="B3A897"/>
          </a:solidFill>
        </p:spPr>
        <p:txBody>
          <a:bodyPr wrap="square" lIns="0" tIns="0" rIns="0" bIns="0" rtlCol="0"/>
          <a:lstStyle/>
          <a:p>
            <a:endParaRPr>
              <a:solidFill>
                <a:schemeClr val="tx1"/>
              </a:solidFill>
            </a:endParaRPr>
          </a:p>
        </p:txBody>
      </p:sp>
      <p:sp>
        <p:nvSpPr>
          <p:cNvPr id="254" name="object 253">
            <a:extLst>
              <a:ext uri="{FF2B5EF4-FFF2-40B4-BE49-F238E27FC236}">
                <a16:creationId xmlns:a16="http://schemas.microsoft.com/office/drawing/2014/main" id="{A0AD9779-FDCB-4C76-A1B7-F5F7B614D86D}"/>
              </a:ext>
            </a:extLst>
          </p:cNvPr>
          <p:cNvSpPr/>
          <p:nvPr/>
        </p:nvSpPr>
        <p:spPr>
          <a:xfrm>
            <a:off x="5899934" y="2424219"/>
            <a:ext cx="6350" cy="3175"/>
          </a:xfrm>
          <a:custGeom>
            <a:avLst/>
            <a:gdLst/>
            <a:ahLst/>
            <a:cxnLst/>
            <a:rect l="l" t="t" r="r" b="b"/>
            <a:pathLst>
              <a:path w="6350" h="3175">
                <a:moveTo>
                  <a:pt x="6095" y="0"/>
                </a:moveTo>
                <a:lnTo>
                  <a:pt x="0" y="0"/>
                </a:lnTo>
                <a:lnTo>
                  <a:pt x="0" y="3048"/>
                </a:lnTo>
                <a:lnTo>
                  <a:pt x="6095" y="3048"/>
                </a:lnTo>
                <a:lnTo>
                  <a:pt x="6095" y="0"/>
                </a:lnTo>
                <a:close/>
              </a:path>
            </a:pathLst>
          </a:custGeom>
          <a:solidFill>
            <a:srgbClr val="B3A897"/>
          </a:solidFill>
        </p:spPr>
        <p:txBody>
          <a:bodyPr wrap="square" lIns="0" tIns="0" rIns="0" bIns="0" rtlCol="0"/>
          <a:lstStyle/>
          <a:p>
            <a:endParaRPr>
              <a:solidFill>
                <a:schemeClr val="tx1"/>
              </a:solidFill>
            </a:endParaRPr>
          </a:p>
        </p:txBody>
      </p:sp>
      <p:sp>
        <p:nvSpPr>
          <p:cNvPr id="255" name="object 254">
            <a:extLst>
              <a:ext uri="{FF2B5EF4-FFF2-40B4-BE49-F238E27FC236}">
                <a16:creationId xmlns:a16="http://schemas.microsoft.com/office/drawing/2014/main" id="{E4514375-CA38-4387-AD4C-885A38CF4324}"/>
              </a:ext>
            </a:extLst>
          </p:cNvPr>
          <p:cNvSpPr/>
          <p:nvPr/>
        </p:nvSpPr>
        <p:spPr>
          <a:xfrm>
            <a:off x="5899934" y="2419647"/>
            <a:ext cx="6350" cy="7620"/>
          </a:xfrm>
          <a:custGeom>
            <a:avLst/>
            <a:gdLst/>
            <a:ahLst/>
            <a:cxnLst/>
            <a:rect l="l" t="t" r="r" b="b"/>
            <a:pathLst>
              <a:path w="6350" h="7620">
                <a:moveTo>
                  <a:pt x="6095" y="0"/>
                </a:moveTo>
                <a:lnTo>
                  <a:pt x="2031" y="0"/>
                </a:lnTo>
                <a:lnTo>
                  <a:pt x="2031" y="2539"/>
                </a:lnTo>
                <a:lnTo>
                  <a:pt x="0" y="2539"/>
                </a:lnTo>
                <a:lnTo>
                  <a:pt x="0" y="7619"/>
                </a:lnTo>
                <a:lnTo>
                  <a:pt x="6095" y="7619"/>
                </a:lnTo>
                <a:lnTo>
                  <a:pt x="6095" y="0"/>
                </a:lnTo>
                <a:close/>
              </a:path>
            </a:pathLst>
          </a:custGeom>
          <a:solidFill>
            <a:srgbClr val="E0D5C5"/>
          </a:solidFill>
        </p:spPr>
        <p:txBody>
          <a:bodyPr wrap="square" lIns="0" tIns="0" rIns="0" bIns="0" rtlCol="0"/>
          <a:lstStyle/>
          <a:p>
            <a:endParaRPr>
              <a:solidFill>
                <a:schemeClr val="tx1"/>
              </a:solidFill>
            </a:endParaRPr>
          </a:p>
        </p:txBody>
      </p:sp>
      <p:sp>
        <p:nvSpPr>
          <p:cNvPr id="256" name="object 255">
            <a:extLst>
              <a:ext uri="{FF2B5EF4-FFF2-40B4-BE49-F238E27FC236}">
                <a16:creationId xmlns:a16="http://schemas.microsoft.com/office/drawing/2014/main" id="{07A3AE1A-04D7-47FC-B84E-A866144A45CD}"/>
              </a:ext>
            </a:extLst>
          </p:cNvPr>
          <p:cNvSpPr/>
          <p:nvPr/>
        </p:nvSpPr>
        <p:spPr>
          <a:xfrm>
            <a:off x="6026934" y="2546647"/>
            <a:ext cx="6350" cy="7620"/>
          </a:xfrm>
          <a:custGeom>
            <a:avLst/>
            <a:gdLst/>
            <a:ahLst/>
            <a:cxnLst/>
            <a:rect l="l" t="t" r="r" b="b"/>
            <a:pathLst>
              <a:path w="6350" h="7620">
                <a:moveTo>
                  <a:pt x="6095" y="0"/>
                </a:moveTo>
                <a:lnTo>
                  <a:pt x="2031" y="0"/>
                </a:lnTo>
                <a:lnTo>
                  <a:pt x="0" y="2539"/>
                </a:lnTo>
                <a:lnTo>
                  <a:pt x="0" y="5079"/>
                </a:lnTo>
                <a:lnTo>
                  <a:pt x="2031" y="7619"/>
                </a:lnTo>
                <a:lnTo>
                  <a:pt x="6095" y="7619"/>
                </a:lnTo>
                <a:lnTo>
                  <a:pt x="6095" y="0"/>
                </a:lnTo>
                <a:close/>
              </a:path>
            </a:pathLst>
          </a:custGeom>
          <a:solidFill>
            <a:srgbClr val="F8F1E4"/>
          </a:solidFill>
        </p:spPr>
        <p:txBody>
          <a:bodyPr wrap="square" lIns="0" tIns="0" rIns="0" bIns="0" rtlCol="0"/>
          <a:lstStyle/>
          <a:p>
            <a:endParaRPr>
              <a:solidFill>
                <a:schemeClr val="tx1"/>
              </a:solidFill>
            </a:endParaRPr>
          </a:p>
        </p:txBody>
      </p:sp>
      <p:sp>
        <p:nvSpPr>
          <p:cNvPr id="257" name="object 256">
            <a:extLst>
              <a:ext uri="{FF2B5EF4-FFF2-40B4-BE49-F238E27FC236}">
                <a16:creationId xmlns:a16="http://schemas.microsoft.com/office/drawing/2014/main" id="{C15E2306-E3E3-455A-9E13-DA1BE449B0F1}"/>
              </a:ext>
            </a:extLst>
          </p:cNvPr>
          <p:cNvSpPr/>
          <p:nvPr/>
        </p:nvSpPr>
        <p:spPr>
          <a:xfrm>
            <a:off x="5899934" y="2413552"/>
            <a:ext cx="7620" cy="13970"/>
          </a:xfrm>
          <a:custGeom>
            <a:avLst/>
            <a:gdLst/>
            <a:ahLst/>
            <a:cxnLst/>
            <a:rect l="l" t="t" r="r" b="b"/>
            <a:pathLst>
              <a:path w="7620" h="13970">
                <a:moveTo>
                  <a:pt x="5714" y="0"/>
                </a:moveTo>
                <a:lnTo>
                  <a:pt x="3809" y="2286"/>
                </a:lnTo>
                <a:lnTo>
                  <a:pt x="0" y="2286"/>
                </a:lnTo>
                <a:lnTo>
                  <a:pt x="0" y="11429"/>
                </a:lnTo>
                <a:lnTo>
                  <a:pt x="1904" y="13715"/>
                </a:lnTo>
                <a:lnTo>
                  <a:pt x="5714" y="13715"/>
                </a:lnTo>
                <a:lnTo>
                  <a:pt x="7619" y="11429"/>
                </a:lnTo>
                <a:lnTo>
                  <a:pt x="7619" y="6858"/>
                </a:lnTo>
                <a:lnTo>
                  <a:pt x="5714" y="4572"/>
                </a:lnTo>
                <a:lnTo>
                  <a:pt x="5714" y="0"/>
                </a:lnTo>
                <a:close/>
              </a:path>
            </a:pathLst>
          </a:custGeom>
          <a:solidFill>
            <a:srgbClr val="E0D5C5"/>
          </a:solidFill>
        </p:spPr>
        <p:txBody>
          <a:bodyPr wrap="square" lIns="0" tIns="0" rIns="0" bIns="0" rtlCol="0"/>
          <a:lstStyle/>
          <a:p>
            <a:endParaRPr>
              <a:solidFill>
                <a:schemeClr val="tx1"/>
              </a:solidFill>
            </a:endParaRPr>
          </a:p>
        </p:txBody>
      </p:sp>
      <p:sp>
        <p:nvSpPr>
          <p:cNvPr id="258" name="object 257">
            <a:extLst>
              <a:ext uri="{FF2B5EF4-FFF2-40B4-BE49-F238E27FC236}">
                <a16:creationId xmlns:a16="http://schemas.microsoft.com/office/drawing/2014/main" id="{780E30F5-7EFF-4101-8094-CF85D6D361ED}"/>
              </a:ext>
            </a:extLst>
          </p:cNvPr>
          <p:cNvSpPr/>
          <p:nvPr/>
        </p:nvSpPr>
        <p:spPr>
          <a:xfrm>
            <a:off x="5902981" y="2428792"/>
            <a:ext cx="3175" cy="1905"/>
          </a:xfrm>
          <a:custGeom>
            <a:avLst/>
            <a:gdLst/>
            <a:ahLst/>
            <a:cxnLst/>
            <a:rect l="l" t="t" r="r" b="b"/>
            <a:pathLst>
              <a:path w="3175" h="1904">
                <a:moveTo>
                  <a:pt x="3048" y="1524"/>
                </a:moveTo>
                <a:lnTo>
                  <a:pt x="3048" y="0"/>
                </a:lnTo>
                <a:lnTo>
                  <a:pt x="0" y="0"/>
                </a:lnTo>
                <a:lnTo>
                  <a:pt x="0" y="1524"/>
                </a:lnTo>
                <a:lnTo>
                  <a:pt x="3048" y="1524"/>
                </a:lnTo>
                <a:close/>
              </a:path>
            </a:pathLst>
          </a:custGeom>
          <a:solidFill>
            <a:srgbClr val="645644"/>
          </a:solidFill>
        </p:spPr>
        <p:txBody>
          <a:bodyPr wrap="square" lIns="0" tIns="0" rIns="0" bIns="0" rtlCol="0"/>
          <a:lstStyle/>
          <a:p>
            <a:endParaRPr>
              <a:solidFill>
                <a:schemeClr val="tx1"/>
              </a:solidFill>
            </a:endParaRPr>
          </a:p>
        </p:txBody>
      </p:sp>
      <p:sp>
        <p:nvSpPr>
          <p:cNvPr id="259" name="object 258">
            <a:extLst>
              <a:ext uri="{FF2B5EF4-FFF2-40B4-BE49-F238E27FC236}">
                <a16:creationId xmlns:a16="http://schemas.microsoft.com/office/drawing/2014/main" id="{B0BED184-6352-42E9-BF40-C7F29C9FE289}"/>
              </a:ext>
            </a:extLst>
          </p:cNvPr>
          <p:cNvSpPr/>
          <p:nvPr/>
        </p:nvSpPr>
        <p:spPr>
          <a:xfrm>
            <a:off x="5902981" y="2430316"/>
            <a:ext cx="3175" cy="3175"/>
          </a:xfrm>
          <a:custGeom>
            <a:avLst/>
            <a:gdLst/>
            <a:ahLst/>
            <a:cxnLst/>
            <a:rect l="l" t="t" r="r" b="b"/>
            <a:pathLst>
              <a:path w="3175" h="3175">
                <a:moveTo>
                  <a:pt x="0" y="0"/>
                </a:moveTo>
                <a:lnTo>
                  <a:pt x="0" y="3048"/>
                </a:lnTo>
                <a:lnTo>
                  <a:pt x="3048" y="3048"/>
                </a:lnTo>
                <a:lnTo>
                  <a:pt x="3048" y="0"/>
                </a:lnTo>
                <a:lnTo>
                  <a:pt x="0" y="0"/>
                </a:lnTo>
                <a:close/>
              </a:path>
            </a:pathLst>
          </a:custGeom>
          <a:solidFill>
            <a:srgbClr val="EDE1D5"/>
          </a:solidFill>
        </p:spPr>
        <p:txBody>
          <a:bodyPr wrap="square" lIns="0" tIns="0" rIns="0" bIns="0" rtlCol="0"/>
          <a:lstStyle/>
          <a:p>
            <a:endParaRPr>
              <a:solidFill>
                <a:schemeClr val="tx1"/>
              </a:solidFill>
            </a:endParaRPr>
          </a:p>
        </p:txBody>
      </p:sp>
      <p:sp>
        <p:nvSpPr>
          <p:cNvPr id="260" name="object 259">
            <a:extLst>
              <a:ext uri="{FF2B5EF4-FFF2-40B4-BE49-F238E27FC236}">
                <a16:creationId xmlns:a16="http://schemas.microsoft.com/office/drawing/2014/main" id="{BF24DCF9-9C55-4CBF-8F85-21E74D2625C1}"/>
              </a:ext>
            </a:extLst>
          </p:cNvPr>
          <p:cNvSpPr/>
          <p:nvPr/>
        </p:nvSpPr>
        <p:spPr>
          <a:xfrm>
            <a:off x="5896885" y="2433363"/>
            <a:ext cx="6350" cy="22860"/>
          </a:xfrm>
          <a:custGeom>
            <a:avLst/>
            <a:gdLst/>
            <a:ahLst/>
            <a:cxnLst/>
            <a:rect l="l" t="t" r="r" b="b"/>
            <a:pathLst>
              <a:path w="6350" h="22860">
                <a:moveTo>
                  <a:pt x="0" y="0"/>
                </a:moveTo>
                <a:lnTo>
                  <a:pt x="0" y="18668"/>
                </a:lnTo>
                <a:lnTo>
                  <a:pt x="6095" y="22860"/>
                </a:lnTo>
                <a:lnTo>
                  <a:pt x="6095" y="4190"/>
                </a:lnTo>
                <a:lnTo>
                  <a:pt x="0" y="0"/>
                </a:lnTo>
                <a:close/>
              </a:path>
            </a:pathLst>
          </a:custGeom>
          <a:solidFill>
            <a:srgbClr val="E0D5C5"/>
          </a:solidFill>
        </p:spPr>
        <p:txBody>
          <a:bodyPr wrap="square" lIns="0" tIns="0" rIns="0" bIns="0" rtlCol="0"/>
          <a:lstStyle/>
          <a:p>
            <a:endParaRPr>
              <a:solidFill>
                <a:schemeClr val="tx1"/>
              </a:solidFill>
            </a:endParaRPr>
          </a:p>
        </p:txBody>
      </p:sp>
      <p:sp>
        <p:nvSpPr>
          <p:cNvPr id="261" name="object 260">
            <a:extLst>
              <a:ext uri="{FF2B5EF4-FFF2-40B4-BE49-F238E27FC236}">
                <a16:creationId xmlns:a16="http://schemas.microsoft.com/office/drawing/2014/main" id="{FD1EEB22-87AE-4237-A849-D883E2DA3EC8}"/>
              </a:ext>
            </a:extLst>
          </p:cNvPr>
          <p:cNvSpPr/>
          <p:nvPr/>
        </p:nvSpPr>
        <p:spPr>
          <a:xfrm>
            <a:off x="5899934" y="2434887"/>
            <a:ext cx="1905" cy="10795"/>
          </a:xfrm>
          <a:custGeom>
            <a:avLst/>
            <a:gdLst/>
            <a:ahLst/>
            <a:cxnLst/>
            <a:rect l="l" t="t" r="r" b="b"/>
            <a:pathLst>
              <a:path w="1904" h="10795">
                <a:moveTo>
                  <a:pt x="0" y="0"/>
                </a:moveTo>
                <a:lnTo>
                  <a:pt x="0" y="8509"/>
                </a:lnTo>
                <a:lnTo>
                  <a:pt x="1524" y="10667"/>
                </a:lnTo>
                <a:lnTo>
                  <a:pt x="1524" y="2159"/>
                </a:lnTo>
                <a:lnTo>
                  <a:pt x="0" y="0"/>
                </a:lnTo>
                <a:close/>
              </a:path>
            </a:pathLst>
          </a:custGeom>
          <a:solidFill>
            <a:srgbClr val="EDE1D5"/>
          </a:solidFill>
        </p:spPr>
        <p:txBody>
          <a:bodyPr wrap="square" lIns="0" tIns="0" rIns="0" bIns="0" rtlCol="0"/>
          <a:lstStyle/>
          <a:p>
            <a:endParaRPr>
              <a:solidFill>
                <a:schemeClr val="tx1"/>
              </a:solidFill>
            </a:endParaRPr>
          </a:p>
        </p:txBody>
      </p:sp>
      <p:sp>
        <p:nvSpPr>
          <p:cNvPr id="262" name="object 261">
            <a:extLst>
              <a:ext uri="{FF2B5EF4-FFF2-40B4-BE49-F238E27FC236}">
                <a16:creationId xmlns:a16="http://schemas.microsoft.com/office/drawing/2014/main" id="{C8528138-1B1B-46C6-AB98-63A27C5CF705}"/>
              </a:ext>
            </a:extLst>
          </p:cNvPr>
          <p:cNvSpPr/>
          <p:nvPr/>
        </p:nvSpPr>
        <p:spPr>
          <a:xfrm>
            <a:off x="5899934" y="2434887"/>
            <a:ext cx="3175" cy="1905"/>
          </a:xfrm>
          <a:custGeom>
            <a:avLst/>
            <a:gdLst/>
            <a:ahLst/>
            <a:cxnLst/>
            <a:rect l="l" t="t" r="r" b="b"/>
            <a:pathLst>
              <a:path w="3175" h="1904">
                <a:moveTo>
                  <a:pt x="0" y="0"/>
                </a:moveTo>
                <a:lnTo>
                  <a:pt x="1524" y="1524"/>
                </a:lnTo>
                <a:lnTo>
                  <a:pt x="3047" y="1524"/>
                </a:lnTo>
                <a:lnTo>
                  <a:pt x="0" y="0"/>
                </a:lnTo>
                <a:close/>
              </a:path>
            </a:pathLst>
          </a:custGeom>
          <a:solidFill>
            <a:srgbClr val="F8F1E4"/>
          </a:solidFill>
        </p:spPr>
        <p:txBody>
          <a:bodyPr wrap="square" lIns="0" tIns="0" rIns="0" bIns="0" rtlCol="0"/>
          <a:lstStyle/>
          <a:p>
            <a:endParaRPr>
              <a:solidFill>
                <a:schemeClr val="tx1"/>
              </a:solidFill>
            </a:endParaRPr>
          </a:p>
        </p:txBody>
      </p:sp>
      <p:sp>
        <p:nvSpPr>
          <p:cNvPr id="263" name="object 262">
            <a:extLst>
              <a:ext uri="{FF2B5EF4-FFF2-40B4-BE49-F238E27FC236}">
                <a16:creationId xmlns:a16="http://schemas.microsoft.com/office/drawing/2014/main" id="{ACF67F21-CC0F-478C-A62B-2FA3337693C8}"/>
              </a:ext>
            </a:extLst>
          </p:cNvPr>
          <p:cNvSpPr/>
          <p:nvPr/>
        </p:nvSpPr>
        <p:spPr>
          <a:xfrm>
            <a:off x="5901458" y="2436411"/>
            <a:ext cx="1905" cy="9525"/>
          </a:xfrm>
          <a:custGeom>
            <a:avLst/>
            <a:gdLst/>
            <a:ahLst/>
            <a:cxnLst/>
            <a:rect l="l" t="t" r="r" b="b"/>
            <a:pathLst>
              <a:path w="1904" h="9525">
                <a:moveTo>
                  <a:pt x="0" y="9144"/>
                </a:moveTo>
                <a:lnTo>
                  <a:pt x="1524" y="9144"/>
                </a:lnTo>
                <a:lnTo>
                  <a:pt x="1524" y="0"/>
                </a:lnTo>
                <a:lnTo>
                  <a:pt x="0" y="0"/>
                </a:lnTo>
                <a:lnTo>
                  <a:pt x="0" y="9144"/>
                </a:lnTo>
                <a:close/>
              </a:path>
            </a:pathLst>
          </a:custGeom>
          <a:solidFill>
            <a:srgbClr val="B3A897"/>
          </a:solidFill>
        </p:spPr>
        <p:txBody>
          <a:bodyPr wrap="square" lIns="0" tIns="0" rIns="0" bIns="0" rtlCol="0"/>
          <a:lstStyle/>
          <a:p>
            <a:endParaRPr>
              <a:solidFill>
                <a:schemeClr val="tx1"/>
              </a:solidFill>
            </a:endParaRPr>
          </a:p>
        </p:txBody>
      </p:sp>
      <p:sp>
        <p:nvSpPr>
          <p:cNvPr id="264" name="object 263">
            <a:extLst>
              <a:ext uri="{FF2B5EF4-FFF2-40B4-BE49-F238E27FC236}">
                <a16:creationId xmlns:a16="http://schemas.microsoft.com/office/drawing/2014/main" id="{8C474B43-5B0F-421D-8135-F345DADFF453}"/>
              </a:ext>
            </a:extLst>
          </p:cNvPr>
          <p:cNvSpPr/>
          <p:nvPr/>
        </p:nvSpPr>
        <p:spPr>
          <a:xfrm>
            <a:off x="5899934" y="2436411"/>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B3A897"/>
          </a:solidFill>
        </p:spPr>
        <p:txBody>
          <a:bodyPr wrap="square" lIns="0" tIns="0" rIns="0" bIns="0" rtlCol="0"/>
          <a:lstStyle/>
          <a:p>
            <a:endParaRPr>
              <a:solidFill>
                <a:schemeClr val="tx1"/>
              </a:solidFill>
            </a:endParaRPr>
          </a:p>
        </p:txBody>
      </p:sp>
      <p:sp>
        <p:nvSpPr>
          <p:cNvPr id="265" name="object 264">
            <a:extLst>
              <a:ext uri="{FF2B5EF4-FFF2-40B4-BE49-F238E27FC236}">
                <a16:creationId xmlns:a16="http://schemas.microsoft.com/office/drawing/2014/main" id="{E8488E61-E9CB-463B-BED2-733242C24F92}"/>
              </a:ext>
            </a:extLst>
          </p:cNvPr>
          <p:cNvSpPr/>
          <p:nvPr/>
        </p:nvSpPr>
        <p:spPr>
          <a:xfrm>
            <a:off x="6026934" y="2563411"/>
            <a:ext cx="1905" cy="6350"/>
          </a:xfrm>
          <a:custGeom>
            <a:avLst/>
            <a:gdLst/>
            <a:ahLst/>
            <a:cxnLst/>
            <a:rect l="l" t="t" r="r" b="b"/>
            <a:pathLst>
              <a:path w="1904" h="6350">
                <a:moveTo>
                  <a:pt x="0" y="6095"/>
                </a:moveTo>
                <a:lnTo>
                  <a:pt x="1524" y="6095"/>
                </a:lnTo>
                <a:lnTo>
                  <a:pt x="1524" y="0"/>
                </a:lnTo>
                <a:lnTo>
                  <a:pt x="0" y="0"/>
                </a:lnTo>
                <a:lnTo>
                  <a:pt x="0" y="6095"/>
                </a:lnTo>
                <a:close/>
              </a:path>
            </a:pathLst>
          </a:custGeom>
          <a:solidFill>
            <a:srgbClr val="F8F1E4"/>
          </a:solidFill>
        </p:spPr>
        <p:txBody>
          <a:bodyPr wrap="square" lIns="0" tIns="0" rIns="0" bIns="0" rtlCol="0"/>
          <a:lstStyle/>
          <a:p>
            <a:endParaRPr>
              <a:solidFill>
                <a:schemeClr val="tx1"/>
              </a:solidFill>
            </a:endParaRPr>
          </a:p>
        </p:txBody>
      </p:sp>
      <p:sp>
        <p:nvSpPr>
          <p:cNvPr id="266" name="object 265">
            <a:extLst>
              <a:ext uri="{FF2B5EF4-FFF2-40B4-BE49-F238E27FC236}">
                <a16:creationId xmlns:a16="http://schemas.microsoft.com/office/drawing/2014/main" id="{21332F95-FE51-41A6-A8E0-569DBC1A8AC0}"/>
              </a:ext>
            </a:extLst>
          </p:cNvPr>
          <p:cNvSpPr/>
          <p:nvPr/>
        </p:nvSpPr>
        <p:spPr>
          <a:xfrm>
            <a:off x="6153934" y="2690411"/>
            <a:ext cx="1905" cy="6350"/>
          </a:xfrm>
          <a:custGeom>
            <a:avLst/>
            <a:gdLst/>
            <a:ahLst/>
            <a:cxnLst/>
            <a:rect l="l" t="t" r="r" b="b"/>
            <a:pathLst>
              <a:path w="1904" h="6350">
                <a:moveTo>
                  <a:pt x="1524" y="0"/>
                </a:moveTo>
                <a:lnTo>
                  <a:pt x="0" y="0"/>
                </a:lnTo>
                <a:lnTo>
                  <a:pt x="0" y="6095"/>
                </a:lnTo>
                <a:lnTo>
                  <a:pt x="1524" y="4063"/>
                </a:lnTo>
                <a:lnTo>
                  <a:pt x="1524" y="0"/>
                </a:lnTo>
                <a:close/>
              </a:path>
            </a:pathLst>
          </a:custGeom>
          <a:solidFill>
            <a:srgbClr val="B3A897"/>
          </a:solidFill>
        </p:spPr>
        <p:txBody>
          <a:bodyPr wrap="square" lIns="0" tIns="0" rIns="0" bIns="0" rtlCol="0"/>
          <a:lstStyle/>
          <a:p>
            <a:endParaRPr>
              <a:solidFill>
                <a:schemeClr val="tx1"/>
              </a:solidFill>
            </a:endParaRPr>
          </a:p>
        </p:txBody>
      </p:sp>
      <p:sp>
        <p:nvSpPr>
          <p:cNvPr id="267" name="object 266">
            <a:extLst>
              <a:ext uri="{FF2B5EF4-FFF2-40B4-BE49-F238E27FC236}">
                <a16:creationId xmlns:a16="http://schemas.microsoft.com/office/drawing/2014/main" id="{3C17462D-D7F0-4C2F-84AA-02D646ED4455}"/>
              </a:ext>
            </a:extLst>
          </p:cNvPr>
          <p:cNvSpPr/>
          <p:nvPr/>
        </p:nvSpPr>
        <p:spPr>
          <a:xfrm>
            <a:off x="5901458" y="2440984"/>
            <a:ext cx="1905" cy="1905"/>
          </a:xfrm>
          <a:custGeom>
            <a:avLst/>
            <a:gdLst/>
            <a:ahLst/>
            <a:cxnLst/>
            <a:rect l="l" t="t" r="r" b="b"/>
            <a:pathLst>
              <a:path w="1904" h="1904">
                <a:moveTo>
                  <a:pt x="0" y="1524"/>
                </a:moveTo>
                <a:lnTo>
                  <a:pt x="1524" y="1524"/>
                </a:lnTo>
                <a:lnTo>
                  <a:pt x="1524" y="0"/>
                </a:lnTo>
                <a:lnTo>
                  <a:pt x="0" y="0"/>
                </a:lnTo>
                <a:lnTo>
                  <a:pt x="0" y="1524"/>
                </a:lnTo>
                <a:close/>
              </a:path>
            </a:pathLst>
          </a:custGeom>
          <a:solidFill>
            <a:srgbClr val="645644"/>
          </a:solidFill>
        </p:spPr>
        <p:txBody>
          <a:bodyPr wrap="square" lIns="0" tIns="0" rIns="0" bIns="0" rtlCol="0"/>
          <a:lstStyle/>
          <a:p>
            <a:endParaRPr>
              <a:solidFill>
                <a:schemeClr val="tx1"/>
              </a:solidFill>
            </a:endParaRPr>
          </a:p>
        </p:txBody>
      </p:sp>
      <p:sp>
        <p:nvSpPr>
          <p:cNvPr id="268" name="object 267">
            <a:extLst>
              <a:ext uri="{FF2B5EF4-FFF2-40B4-BE49-F238E27FC236}">
                <a16:creationId xmlns:a16="http://schemas.microsoft.com/office/drawing/2014/main" id="{E5A7F4DC-E8BF-4426-963B-BC9B8725EC1A}"/>
              </a:ext>
            </a:extLst>
          </p:cNvPr>
          <p:cNvSpPr/>
          <p:nvPr/>
        </p:nvSpPr>
        <p:spPr>
          <a:xfrm>
            <a:off x="5899934" y="2445555"/>
            <a:ext cx="1905" cy="7620"/>
          </a:xfrm>
          <a:custGeom>
            <a:avLst/>
            <a:gdLst/>
            <a:ahLst/>
            <a:cxnLst/>
            <a:rect l="l" t="t" r="r" b="b"/>
            <a:pathLst>
              <a:path w="1904" h="7620">
                <a:moveTo>
                  <a:pt x="0" y="0"/>
                </a:moveTo>
                <a:lnTo>
                  <a:pt x="0" y="5715"/>
                </a:lnTo>
                <a:lnTo>
                  <a:pt x="1524" y="7620"/>
                </a:lnTo>
                <a:lnTo>
                  <a:pt x="1524" y="1905"/>
                </a:lnTo>
                <a:lnTo>
                  <a:pt x="0" y="0"/>
                </a:lnTo>
                <a:close/>
              </a:path>
            </a:pathLst>
          </a:custGeom>
          <a:solidFill>
            <a:srgbClr val="EDE1D5"/>
          </a:solidFill>
        </p:spPr>
        <p:txBody>
          <a:bodyPr wrap="square" lIns="0" tIns="0" rIns="0" bIns="0" rtlCol="0"/>
          <a:lstStyle/>
          <a:p>
            <a:endParaRPr>
              <a:solidFill>
                <a:schemeClr val="tx1"/>
              </a:solidFill>
            </a:endParaRPr>
          </a:p>
        </p:txBody>
      </p:sp>
      <p:sp>
        <p:nvSpPr>
          <p:cNvPr id="269" name="object 268">
            <a:extLst>
              <a:ext uri="{FF2B5EF4-FFF2-40B4-BE49-F238E27FC236}">
                <a16:creationId xmlns:a16="http://schemas.microsoft.com/office/drawing/2014/main" id="{074D0ADA-72E6-487F-8829-CD6F8917969A}"/>
              </a:ext>
            </a:extLst>
          </p:cNvPr>
          <p:cNvSpPr/>
          <p:nvPr/>
        </p:nvSpPr>
        <p:spPr>
          <a:xfrm>
            <a:off x="5899934" y="2445555"/>
            <a:ext cx="3175" cy="1905"/>
          </a:xfrm>
          <a:custGeom>
            <a:avLst/>
            <a:gdLst/>
            <a:ahLst/>
            <a:cxnLst/>
            <a:rect l="l" t="t" r="r" b="b"/>
            <a:pathLst>
              <a:path w="3175" h="1904">
                <a:moveTo>
                  <a:pt x="0" y="0"/>
                </a:moveTo>
                <a:lnTo>
                  <a:pt x="1524" y="1524"/>
                </a:lnTo>
                <a:lnTo>
                  <a:pt x="3047" y="1524"/>
                </a:lnTo>
                <a:lnTo>
                  <a:pt x="0" y="0"/>
                </a:lnTo>
                <a:close/>
              </a:path>
            </a:pathLst>
          </a:custGeom>
          <a:solidFill>
            <a:srgbClr val="F8F1E4"/>
          </a:solidFill>
        </p:spPr>
        <p:txBody>
          <a:bodyPr wrap="square" lIns="0" tIns="0" rIns="0" bIns="0" rtlCol="0"/>
          <a:lstStyle/>
          <a:p>
            <a:endParaRPr>
              <a:solidFill>
                <a:schemeClr val="tx1"/>
              </a:solidFill>
            </a:endParaRPr>
          </a:p>
        </p:txBody>
      </p:sp>
      <p:sp>
        <p:nvSpPr>
          <p:cNvPr id="270" name="object 269">
            <a:extLst>
              <a:ext uri="{FF2B5EF4-FFF2-40B4-BE49-F238E27FC236}">
                <a16:creationId xmlns:a16="http://schemas.microsoft.com/office/drawing/2014/main" id="{6124EBA3-6A6F-445C-BE70-E1529D7ACBD6}"/>
              </a:ext>
            </a:extLst>
          </p:cNvPr>
          <p:cNvSpPr/>
          <p:nvPr/>
        </p:nvSpPr>
        <p:spPr>
          <a:xfrm>
            <a:off x="5901458" y="2447079"/>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B3A897"/>
          </a:solidFill>
        </p:spPr>
        <p:txBody>
          <a:bodyPr wrap="square" lIns="0" tIns="0" rIns="0" bIns="0" rtlCol="0"/>
          <a:lstStyle/>
          <a:p>
            <a:endParaRPr>
              <a:solidFill>
                <a:schemeClr val="tx1"/>
              </a:solidFill>
            </a:endParaRPr>
          </a:p>
        </p:txBody>
      </p:sp>
      <p:sp>
        <p:nvSpPr>
          <p:cNvPr id="271" name="object 270">
            <a:extLst>
              <a:ext uri="{FF2B5EF4-FFF2-40B4-BE49-F238E27FC236}">
                <a16:creationId xmlns:a16="http://schemas.microsoft.com/office/drawing/2014/main" id="{5D83CDCD-35A3-4EC6-B6D8-6DB0A9D7F5F7}"/>
              </a:ext>
            </a:extLst>
          </p:cNvPr>
          <p:cNvSpPr/>
          <p:nvPr/>
        </p:nvSpPr>
        <p:spPr>
          <a:xfrm>
            <a:off x="5899934" y="2445555"/>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B3A897"/>
          </a:solidFill>
        </p:spPr>
        <p:txBody>
          <a:bodyPr wrap="square" lIns="0" tIns="0" rIns="0" bIns="0" rtlCol="0"/>
          <a:lstStyle/>
          <a:p>
            <a:endParaRPr>
              <a:solidFill>
                <a:schemeClr val="tx1"/>
              </a:solidFill>
            </a:endParaRPr>
          </a:p>
        </p:txBody>
      </p:sp>
      <p:sp>
        <p:nvSpPr>
          <p:cNvPr id="272" name="object 271">
            <a:extLst>
              <a:ext uri="{FF2B5EF4-FFF2-40B4-BE49-F238E27FC236}">
                <a16:creationId xmlns:a16="http://schemas.microsoft.com/office/drawing/2014/main" id="{AE466BF1-8A56-4E12-A9B2-D50E7847103D}"/>
              </a:ext>
            </a:extLst>
          </p:cNvPr>
          <p:cNvSpPr/>
          <p:nvPr/>
        </p:nvSpPr>
        <p:spPr>
          <a:xfrm>
            <a:off x="5899934" y="2447080"/>
            <a:ext cx="1905" cy="6350"/>
          </a:xfrm>
          <a:custGeom>
            <a:avLst/>
            <a:gdLst/>
            <a:ahLst/>
            <a:cxnLst/>
            <a:rect l="l" t="t" r="r" b="b"/>
            <a:pathLst>
              <a:path w="1904" h="6350">
                <a:moveTo>
                  <a:pt x="1524" y="0"/>
                </a:moveTo>
                <a:lnTo>
                  <a:pt x="0" y="0"/>
                </a:lnTo>
                <a:lnTo>
                  <a:pt x="0" y="4063"/>
                </a:lnTo>
                <a:lnTo>
                  <a:pt x="1524" y="6096"/>
                </a:lnTo>
                <a:lnTo>
                  <a:pt x="1524" y="0"/>
                </a:lnTo>
                <a:close/>
              </a:path>
            </a:pathLst>
          </a:custGeom>
          <a:solidFill>
            <a:srgbClr val="F8F1E4"/>
          </a:solidFill>
        </p:spPr>
        <p:txBody>
          <a:bodyPr wrap="square" lIns="0" tIns="0" rIns="0" bIns="0" rtlCol="0"/>
          <a:lstStyle/>
          <a:p>
            <a:endParaRPr>
              <a:solidFill>
                <a:schemeClr val="tx1"/>
              </a:solidFill>
            </a:endParaRPr>
          </a:p>
        </p:txBody>
      </p:sp>
      <p:sp>
        <p:nvSpPr>
          <p:cNvPr id="273" name="object 272">
            <a:extLst>
              <a:ext uri="{FF2B5EF4-FFF2-40B4-BE49-F238E27FC236}">
                <a16:creationId xmlns:a16="http://schemas.microsoft.com/office/drawing/2014/main" id="{941E3354-76E0-47A0-9E7B-9EC1A72E2594}"/>
              </a:ext>
            </a:extLst>
          </p:cNvPr>
          <p:cNvSpPr/>
          <p:nvPr/>
        </p:nvSpPr>
        <p:spPr>
          <a:xfrm>
            <a:off x="5899934" y="2447080"/>
            <a:ext cx="1905" cy="5080"/>
          </a:xfrm>
          <a:custGeom>
            <a:avLst/>
            <a:gdLst/>
            <a:ahLst/>
            <a:cxnLst/>
            <a:rect l="l" t="t" r="r" b="b"/>
            <a:pathLst>
              <a:path w="1904" h="5079">
                <a:moveTo>
                  <a:pt x="0" y="4572"/>
                </a:moveTo>
                <a:lnTo>
                  <a:pt x="1524" y="4572"/>
                </a:lnTo>
                <a:lnTo>
                  <a:pt x="1524" y="0"/>
                </a:lnTo>
                <a:lnTo>
                  <a:pt x="0" y="0"/>
                </a:lnTo>
                <a:lnTo>
                  <a:pt x="0" y="4572"/>
                </a:lnTo>
                <a:close/>
              </a:path>
            </a:pathLst>
          </a:custGeom>
          <a:solidFill>
            <a:srgbClr val="B3A897"/>
          </a:solidFill>
        </p:spPr>
        <p:txBody>
          <a:bodyPr wrap="square" lIns="0" tIns="0" rIns="0" bIns="0" rtlCol="0"/>
          <a:lstStyle/>
          <a:p>
            <a:endParaRPr>
              <a:solidFill>
                <a:schemeClr val="tx1"/>
              </a:solidFill>
            </a:endParaRPr>
          </a:p>
        </p:txBody>
      </p:sp>
      <p:sp>
        <p:nvSpPr>
          <p:cNvPr id="274" name="object 273">
            <a:extLst>
              <a:ext uri="{FF2B5EF4-FFF2-40B4-BE49-F238E27FC236}">
                <a16:creationId xmlns:a16="http://schemas.microsoft.com/office/drawing/2014/main" id="{47302B06-3351-4076-8676-06F337FBD341}"/>
              </a:ext>
            </a:extLst>
          </p:cNvPr>
          <p:cNvSpPr/>
          <p:nvPr/>
        </p:nvSpPr>
        <p:spPr>
          <a:xfrm>
            <a:off x="5901458" y="2450128"/>
            <a:ext cx="1905" cy="1905"/>
          </a:xfrm>
          <a:custGeom>
            <a:avLst/>
            <a:gdLst/>
            <a:ahLst/>
            <a:cxnLst/>
            <a:rect l="l" t="t" r="r" b="b"/>
            <a:pathLst>
              <a:path w="1904" h="1904">
                <a:moveTo>
                  <a:pt x="0" y="1524"/>
                </a:moveTo>
                <a:lnTo>
                  <a:pt x="1524" y="1524"/>
                </a:lnTo>
                <a:lnTo>
                  <a:pt x="1524" y="0"/>
                </a:lnTo>
                <a:lnTo>
                  <a:pt x="0" y="0"/>
                </a:lnTo>
                <a:lnTo>
                  <a:pt x="0" y="1524"/>
                </a:lnTo>
                <a:close/>
              </a:path>
            </a:pathLst>
          </a:custGeom>
          <a:solidFill>
            <a:srgbClr val="645644"/>
          </a:solidFill>
        </p:spPr>
        <p:txBody>
          <a:bodyPr wrap="square" lIns="0" tIns="0" rIns="0" bIns="0" rtlCol="0"/>
          <a:lstStyle/>
          <a:p>
            <a:endParaRPr>
              <a:solidFill>
                <a:schemeClr val="tx1"/>
              </a:solidFill>
            </a:endParaRPr>
          </a:p>
        </p:txBody>
      </p:sp>
      <p:sp>
        <p:nvSpPr>
          <p:cNvPr id="275" name="object 274">
            <a:extLst>
              <a:ext uri="{FF2B5EF4-FFF2-40B4-BE49-F238E27FC236}">
                <a16:creationId xmlns:a16="http://schemas.microsoft.com/office/drawing/2014/main" id="{F01F5AC0-DF7D-4914-8E35-57452074E1B0}"/>
              </a:ext>
            </a:extLst>
          </p:cNvPr>
          <p:cNvSpPr/>
          <p:nvPr/>
        </p:nvSpPr>
        <p:spPr>
          <a:xfrm>
            <a:off x="5902981" y="2433363"/>
            <a:ext cx="13970" cy="30480"/>
          </a:xfrm>
          <a:custGeom>
            <a:avLst/>
            <a:gdLst/>
            <a:ahLst/>
            <a:cxnLst/>
            <a:rect l="l" t="t" r="r" b="b"/>
            <a:pathLst>
              <a:path w="13970" h="30479">
                <a:moveTo>
                  <a:pt x="0" y="0"/>
                </a:moveTo>
                <a:lnTo>
                  <a:pt x="0" y="22351"/>
                </a:lnTo>
                <a:lnTo>
                  <a:pt x="13716" y="30479"/>
                </a:lnTo>
                <a:lnTo>
                  <a:pt x="13716" y="8127"/>
                </a:lnTo>
                <a:lnTo>
                  <a:pt x="0" y="0"/>
                </a:lnTo>
                <a:close/>
              </a:path>
            </a:pathLst>
          </a:custGeom>
          <a:solidFill>
            <a:srgbClr val="EADFD1"/>
          </a:solidFill>
        </p:spPr>
        <p:txBody>
          <a:bodyPr wrap="square" lIns="0" tIns="0" rIns="0" bIns="0" rtlCol="0"/>
          <a:lstStyle/>
          <a:p>
            <a:endParaRPr>
              <a:solidFill>
                <a:schemeClr val="tx1"/>
              </a:solidFill>
            </a:endParaRPr>
          </a:p>
        </p:txBody>
      </p:sp>
      <p:sp>
        <p:nvSpPr>
          <p:cNvPr id="276" name="object 275">
            <a:extLst>
              <a:ext uri="{FF2B5EF4-FFF2-40B4-BE49-F238E27FC236}">
                <a16:creationId xmlns:a16="http://schemas.microsoft.com/office/drawing/2014/main" id="{1E4A0699-ED2C-49B1-8375-4DC3C1A7DC3A}"/>
              </a:ext>
            </a:extLst>
          </p:cNvPr>
          <p:cNvSpPr/>
          <p:nvPr/>
        </p:nvSpPr>
        <p:spPr>
          <a:xfrm>
            <a:off x="5916697" y="2440984"/>
            <a:ext cx="3175" cy="22860"/>
          </a:xfrm>
          <a:custGeom>
            <a:avLst/>
            <a:gdLst/>
            <a:ahLst/>
            <a:cxnLst/>
            <a:rect l="l" t="t" r="r" b="b"/>
            <a:pathLst>
              <a:path w="3175" h="22860">
                <a:moveTo>
                  <a:pt x="3048" y="0"/>
                </a:moveTo>
                <a:lnTo>
                  <a:pt x="0" y="0"/>
                </a:lnTo>
                <a:lnTo>
                  <a:pt x="0" y="22859"/>
                </a:lnTo>
                <a:lnTo>
                  <a:pt x="3048" y="20827"/>
                </a:lnTo>
                <a:lnTo>
                  <a:pt x="3048" y="0"/>
                </a:lnTo>
                <a:close/>
              </a:path>
            </a:pathLst>
          </a:custGeom>
          <a:solidFill>
            <a:srgbClr val="B3A897"/>
          </a:solidFill>
        </p:spPr>
        <p:txBody>
          <a:bodyPr wrap="square" lIns="0" tIns="0" rIns="0" bIns="0" rtlCol="0"/>
          <a:lstStyle/>
          <a:p>
            <a:endParaRPr>
              <a:solidFill>
                <a:schemeClr val="tx1"/>
              </a:solidFill>
            </a:endParaRPr>
          </a:p>
        </p:txBody>
      </p:sp>
      <p:sp>
        <p:nvSpPr>
          <p:cNvPr id="277" name="object 276">
            <a:extLst>
              <a:ext uri="{FF2B5EF4-FFF2-40B4-BE49-F238E27FC236}">
                <a16:creationId xmlns:a16="http://schemas.microsoft.com/office/drawing/2014/main" id="{ABC70BDB-F1AD-47E4-BE4F-5BD2B6424D71}"/>
              </a:ext>
            </a:extLst>
          </p:cNvPr>
          <p:cNvSpPr/>
          <p:nvPr/>
        </p:nvSpPr>
        <p:spPr>
          <a:xfrm>
            <a:off x="5902981" y="2433363"/>
            <a:ext cx="17145" cy="7620"/>
          </a:xfrm>
          <a:custGeom>
            <a:avLst/>
            <a:gdLst/>
            <a:ahLst/>
            <a:cxnLst/>
            <a:rect l="l" t="t" r="r" b="b"/>
            <a:pathLst>
              <a:path w="17145" h="7620">
                <a:moveTo>
                  <a:pt x="0" y="0"/>
                </a:moveTo>
                <a:lnTo>
                  <a:pt x="14351" y="7620"/>
                </a:lnTo>
                <a:lnTo>
                  <a:pt x="16764" y="7620"/>
                </a:lnTo>
                <a:lnTo>
                  <a:pt x="0" y="0"/>
                </a:lnTo>
                <a:close/>
              </a:path>
            </a:pathLst>
          </a:custGeom>
          <a:solidFill>
            <a:srgbClr val="F8F1E4"/>
          </a:solidFill>
        </p:spPr>
        <p:txBody>
          <a:bodyPr wrap="square" lIns="0" tIns="0" rIns="0" bIns="0" rtlCol="0"/>
          <a:lstStyle/>
          <a:p>
            <a:endParaRPr>
              <a:solidFill>
                <a:schemeClr val="tx1"/>
              </a:solidFill>
            </a:endParaRPr>
          </a:p>
        </p:txBody>
      </p:sp>
      <p:sp>
        <p:nvSpPr>
          <p:cNvPr id="278" name="object 277">
            <a:extLst>
              <a:ext uri="{FF2B5EF4-FFF2-40B4-BE49-F238E27FC236}">
                <a16:creationId xmlns:a16="http://schemas.microsoft.com/office/drawing/2014/main" id="{3DCCEC15-607A-4E08-BE4F-D7EA7197F26A}"/>
              </a:ext>
            </a:extLst>
          </p:cNvPr>
          <p:cNvSpPr/>
          <p:nvPr/>
        </p:nvSpPr>
        <p:spPr>
          <a:xfrm>
            <a:off x="5919746" y="2442507"/>
            <a:ext cx="6350" cy="22860"/>
          </a:xfrm>
          <a:custGeom>
            <a:avLst/>
            <a:gdLst/>
            <a:ahLst/>
            <a:cxnLst/>
            <a:rect l="l" t="t" r="r" b="b"/>
            <a:pathLst>
              <a:path w="6350" h="22860">
                <a:moveTo>
                  <a:pt x="0" y="0"/>
                </a:moveTo>
                <a:lnTo>
                  <a:pt x="0" y="18669"/>
                </a:lnTo>
                <a:lnTo>
                  <a:pt x="6095" y="22860"/>
                </a:lnTo>
                <a:lnTo>
                  <a:pt x="6095" y="4191"/>
                </a:lnTo>
                <a:lnTo>
                  <a:pt x="0" y="0"/>
                </a:lnTo>
                <a:close/>
              </a:path>
            </a:pathLst>
          </a:custGeom>
          <a:solidFill>
            <a:srgbClr val="E0D5C5"/>
          </a:solidFill>
        </p:spPr>
        <p:txBody>
          <a:bodyPr wrap="square" lIns="0" tIns="0" rIns="0" bIns="0" rtlCol="0"/>
          <a:lstStyle/>
          <a:p>
            <a:endParaRPr>
              <a:solidFill>
                <a:schemeClr val="tx1"/>
              </a:solidFill>
            </a:endParaRPr>
          </a:p>
        </p:txBody>
      </p:sp>
      <p:sp>
        <p:nvSpPr>
          <p:cNvPr id="279" name="object 278">
            <a:extLst>
              <a:ext uri="{FF2B5EF4-FFF2-40B4-BE49-F238E27FC236}">
                <a16:creationId xmlns:a16="http://schemas.microsoft.com/office/drawing/2014/main" id="{C62EA26D-5598-4545-8F89-2576872DA9E3}"/>
              </a:ext>
            </a:extLst>
          </p:cNvPr>
          <p:cNvSpPr/>
          <p:nvPr/>
        </p:nvSpPr>
        <p:spPr>
          <a:xfrm>
            <a:off x="5919746" y="2447080"/>
            <a:ext cx="3175" cy="9525"/>
          </a:xfrm>
          <a:custGeom>
            <a:avLst/>
            <a:gdLst/>
            <a:ahLst/>
            <a:cxnLst/>
            <a:rect l="l" t="t" r="r" b="b"/>
            <a:pathLst>
              <a:path w="3175" h="9525">
                <a:moveTo>
                  <a:pt x="0" y="0"/>
                </a:moveTo>
                <a:lnTo>
                  <a:pt x="0" y="6858"/>
                </a:lnTo>
                <a:lnTo>
                  <a:pt x="3047" y="9144"/>
                </a:lnTo>
                <a:lnTo>
                  <a:pt x="3047" y="2286"/>
                </a:lnTo>
                <a:lnTo>
                  <a:pt x="0" y="0"/>
                </a:lnTo>
                <a:close/>
              </a:path>
            </a:pathLst>
          </a:custGeom>
          <a:solidFill>
            <a:srgbClr val="EDE1D5"/>
          </a:solidFill>
        </p:spPr>
        <p:txBody>
          <a:bodyPr wrap="square" lIns="0" tIns="0" rIns="0" bIns="0" rtlCol="0"/>
          <a:lstStyle/>
          <a:p>
            <a:endParaRPr>
              <a:solidFill>
                <a:schemeClr val="tx1"/>
              </a:solidFill>
            </a:endParaRPr>
          </a:p>
        </p:txBody>
      </p:sp>
      <p:sp>
        <p:nvSpPr>
          <p:cNvPr id="280" name="object 279">
            <a:extLst>
              <a:ext uri="{FF2B5EF4-FFF2-40B4-BE49-F238E27FC236}">
                <a16:creationId xmlns:a16="http://schemas.microsoft.com/office/drawing/2014/main" id="{A0E1B6C2-3D1F-4551-B441-4255893ACA41}"/>
              </a:ext>
            </a:extLst>
          </p:cNvPr>
          <p:cNvSpPr/>
          <p:nvPr/>
        </p:nvSpPr>
        <p:spPr>
          <a:xfrm>
            <a:off x="5919746" y="2453175"/>
            <a:ext cx="3175" cy="3175"/>
          </a:xfrm>
          <a:custGeom>
            <a:avLst/>
            <a:gdLst/>
            <a:ahLst/>
            <a:cxnLst/>
            <a:rect l="l" t="t" r="r" b="b"/>
            <a:pathLst>
              <a:path w="3175" h="3175">
                <a:moveTo>
                  <a:pt x="1524" y="0"/>
                </a:moveTo>
                <a:lnTo>
                  <a:pt x="0" y="0"/>
                </a:lnTo>
                <a:lnTo>
                  <a:pt x="3047" y="3048"/>
                </a:lnTo>
                <a:lnTo>
                  <a:pt x="1524" y="0"/>
                </a:lnTo>
                <a:close/>
              </a:path>
            </a:pathLst>
          </a:custGeom>
          <a:solidFill>
            <a:srgbClr val="F8F1E4"/>
          </a:solidFill>
        </p:spPr>
        <p:txBody>
          <a:bodyPr wrap="square" lIns="0" tIns="0" rIns="0" bIns="0" rtlCol="0"/>
          <a:lstStyle/>
          <a:p>
            <a:endParaRPr>
              <a:solidFill>
                <a:schemeClr val="tx1"/>
              </a:solidFill>
            </a:endParaRPr>
          </a:p>
        </p:txBody>
      </p:sp>
      <p:sp>
        <p:nvSpPr>
          <p:cNvPr id="281" name="object 280">
            <a:extLst>
              <a:ext uri="{FF2B5EF4-FFF2-40B4-BE49-F238E27FC236}">
                <a16:creationId xmlns:a16="http://schemas.microsoft.com/office/drawing/2014/main" id="{C2B00F3D-43D5-4931-A1B3-212D93A8130A}"/>
              </a:ext>
            </a:extLst>
          </p:cNvPr>
          <p:cNvSpPr/>
          <p:nvPr/>
        </p:nvSpPr>
        <p:spPr>
          <a:xfrm>
            <a:off x="5922793" y="2450128"/>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B3A897"/>
          </a:solidFill>
        </p:spPr>
        <p:txBody>
          <a:bodyPr wrap="square" lIns="0" tIns="0" rIns="0" bIns="0" rtlCol="0"/>
          <a:lstStyle/>
          <a:p>
            <a:endParaRPr>
              <a:solidFill>
                <a:schemeClr val="tx1"/>
              </a:solidFill>
            </a:endParaRPr>
          </a:p>
        </p:txBody>
      </p:sp>
      <p:sp>
        <p:nvSpPr>
          <p:cNvPr id="282" name="object 281">
            <a:extLst>
              <a:ext uri="{FF2B5EF4-FFF2-40B4-BE49-F238E27FC236}">
                <a16:creationId xmlns:a16="http://schemas.microsoft.com/office/drawing/2014/main" id="{FC8C0CA0-E589-45D9-B1C4-F58B15D65153}"/>
              </a:ext>
            </a:extLst>
          </p:cNvPr>
          <p:cNvSpPr/>
          <p:nvPr/>
        </p:nvSpPr>
        <p:spPr>
          <a:xfrm>
            <a:off x="5919746" y="2447079"/>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B3A897"/>
          </a:solidFill>
        </p:spPr>
        <p:txBody>
          <a:bodyPr wrap="square" lIns="0" tIns="0" rIns="0" bIns="0" rtlCol="0"/>
          <a:lstStyle/>
          <a:p>
            <a:endParaRPr>
              <a:solidFill>
                <a:schemeClr val="tx1"/>
              </a:solidFill>
            </a:endParaRPr>
          </a:p>
        </p:txBody>
      </p:sp>
      <p:sp>
        <p:nvSpPr>
          <p:cNvPr id="283" name="object 282">
            <a:extLst>
              <a:ext uri="{FF2B5EF4-FFF2-40B4-BE49-F238E27FC236}">
                <a16:creationId xmlns:a16="http://schemas.microsoft.com/office/drawing/2014/main" id="{5EAB3D85-55C0-48C1-B208-01418B3DD361}"/>
              </a:ext>
            </a:extLst>
          </p:cNvPr>
          <p:cNvSpPr/>
          <p:nvPr/>
        </p:nvSpPr>
        <p:spPr>
          <a:xfrm>
            <a:off x="5921270" y="2450128"/>
            <a:ext cx="1905" cy="6350"/>
          </a:xfrm>
          <a:custGeom>
            <a:avLst/>
            <a:gdLst/>
            <a:ahLst/>
            <a:cxnLst/>
            <a:rect l="l" t="t" r="r" b="b"/>
            <a:pathLst>
              <a:path w="1904" h="6350">
                <a:moveTo>
                  <a:pt x="1523" y="0"/>
                </a:moveTo>
                <a:lnTo>
                  <a:pt x="0" y="0"/>
                </a:lnTo>
                <a:lnTo>
                  <a:pt x="0" y="4063"/>
                </a:lnTo>
                <a:lnTo>
                  <a:pt x="1523" y="6096"/>
                </a:lnTo>
                <a:lnTo>
                  <a:pt x="1523" y="0"/>
                </a:lnTo>
                <a:close/>
              </a:path>
            </a:pathLst>
          </a:custGeom>
          <a:solidFill>
            <a:srgbClr val="F8F1E4"/>
          </a:solidFill>
        </p:spPr>
        <p:txBody>
          <a:bodyPr wrap="square" lIns="0" tIns="0" rIns="0" bIns="0" rtlCol="0"/>
          <a:lstStyle/>
          <a:p>
            <a:endParaRPr>
              <a:solidFill>
                <a:schemeClr val="tx1"/>
              </a:solidFill>
            </a:endParaRPr>
          </a:p>
        </p:txBody>
      </p:sp>
      <p:sp>
        <p:nvSpPr>
          <p:cNvPr id="284" name="object 283">
            <a:extLst>
              <a:ext uri="{FF2B5EF4-FFF2-40B4-BE49-F238E27FC236}">
                <a16:creationId xmlns:a16="http://schemas.microsoft.com/office/drawing/2014/main" id="{D8909BC6-65F6-4150-BAD1-A08F9BF2A418}"/>
              </a:ext>
            </a:extLst>
          </p:cNvPr>
          <p:cNvSpPr/>
          <p:nvPr/>
        </p:nvSpPr>
        <p:spPr>
          <a:xfrm>
            <a:off x="5921270" y="2450128"/>
            <a:ext cx="1905" cy="3175"/>
          </a:xfrm>
          <a:custGeom>
            <a:avLst/>
            <a:gdLst/>
            <a:ahLst/>
            <a:cxnLst/>
            <a:rect l="l" t="t" r="r" b="b"/>
            <a:pathLst>
              <a:path w="1904" h="3175">
                <a:moveTo>
                  <a:pt x="0" y="3048"/>
                </a:moveTo>
                <a:lnTo>
                  <a:pt x="1523" y="3048"/>
                </a:lnTo>
                <a:lnTo>
                  <a:pt x="1523" y="0"/>
                </a:lnTo>
                <a:lnTo>
                  <a:pt x="0" y="0"/>
                </a:lnTo>
                <a:lnTo>
                  <a:pt x="0" y="3048"/>
                </a:lnTo>
                <a:close/>
              </a:path>
            </a:pathLst>
          </a:custGeom>
          <a:solidFill>
            <a:srgbClr val="B3A897"/>
          </a:solidFill>
        </p:spPr>
        <p:txBody>
          <a:bodyPr wrap="square" lIns="0" tIns="0" rIns="0" bIns="0" rtlCol="0"/>
          <a:lstStyle/>
          <a:p>
            <a:endParaRPr>
              <a:solidFill>
                <a:schemeClr val="tx1"/>
              </a:solidFill>
            </a:endParaRPr>
          </a:p>
        </p:txBody>
      </p:sp>
      <p:sp>
        <p:nvSpPr>
          <p:cNvPr id="285" name="object 284">
            <a:extLst>
              <a:ext uri="{FF2B5EF4-FFF2-40B4-BE49-F238E27FC236}">
                <a16:creationId xmlns:a16="http://schemas.microsoft.com/office/drawing/2014/main" id="{BEE47A0B-D200-4714-B253-086830888100}"/>
              </a:ext>
            </a:extLst>
          </p:cNvPr>
          <p:cNvSpPr/>
          <p:nvPr/>
        </p:nvSpPr>
        <p:spPr>
          <a:xfrm>
            <a:off x="6048270" y="2577128"/>
            <a:ext cx="1905" cy="3175"/>
          </a:xfrm>
          <a:custGeom>
            <a:avLst/>
            <a:gdLst/>
            <a:ahLst/>
            <a:cxnLst/>
            <a:rect l="l" t="t" r="r" b="b"/>
            <a:pathLst>
              <a:path w="1904" h="3175">
                <a:moveTo>
                  <a:pt x="1523" y="0"/>
                </a:moveTo>
                <a:lnTo>
                  <a:pt x="0" y="0"/>
                </a:lnTo>
                <a:lnTo>
                  <a:pt x="0" y="3048"/>
                </a:lnTo>
                <a:lnTo>
                  <a:pt x="1523" y="3048"/>
                </a:lnTo>
                <a:lnTo>
                  <a:pt x="1523" y="0"/>
                </a:lnTo>
                <a:close/>
              </a:path>
            </a:pathLst>
          </a:custGeom>
          <a:solidFill>
            <a:srgbClr val="8E806E"/>
          </a:solidFill>
        </p:spPr>
        <p:txBody>
          <a:bodyPr wrap="square" lIns="0" tIns="0" rIns="0" bIns="0" rtlCol="0"/>
          <a:lstStyle/>
          <a:p>
            <a:endParaRPr>
              <a:solidFill>
                <a:schemeClr val="tx1"/>
              </a:solidFill>
            </a:endParaRPr>
          </a:p>
        </p:txBody>
      </p:sp>
      <p:sp>
        <p:nvSpPr>
          <p:cNvPr id="286" name="object 285">
            <a:extLst>
              <a:ext uri="{FF2B5EF4-FFF2-40B4-BE49-F238E27FC236}">
                <a16:creationId xmlns:a16="http://schemas.microsoft.com/office/drawing/2014/main" id="{3794650E-0977-4E24-BC47-1B4856442B5D}"/>
              </a:ext>
            </a:extLst>
          </p:cNvPr>
          <p:cNvSpPr/>
          <p:nvPr/>
        </p:nvSpPr>
        <p:spPr>
          <a:xfrm>
            <a:off x="5919746" y="2456223"/>
            <a:ext cx="3175" cy="9525"/>
          </a:xfrm>
          <a:custGeom>
            <a:avLst/>
            <a:gdLst/>
            <a:ahLst/>
            <a:cxnLst/>
            <a:rect l="l" t="t" r="r" b="b"/>
            <a:pathLst>
              <a:path w="3175" h="9525">
                <a:moveTo>
                  <a:pt x="0" y="0"/>
                </a:moveTo>
                <a:lnTo>
                  <a:pt x="0" y="7365"/>
                </a:lnTo>
                <a:lnTo>
                  <a:pt x="3047" y="9143"/>
                </a:lnTo>
                <a:lnTo>
                  <a:pt x="3047" y="1777"/>
                </a:lnTo>
                <a:lnTo>
                  <a:pt x="0" y="0"/>
                </a:lnTo>
                <a:close/>
              </a:path>
            </a:pathLst>
          </a:custGeom>
          <a:solidFill>
            <a:srgbClr val="EDE1D5"/>
          </a:solidFill>
        </p:spPr>
        <p:txBody>
          <a:bodyPr wrap="square" lIns="0" tIns="0" rIns="0" bIns="0" rtlCol="0"/>
          <a:lstStyle/>
          <a:p>
            <a:endParaRPr>
              <a:solidFill>
                <a:schemeClr val="tx1"/>
              </a:solidFill>
            </a:endParaRPr>
          </a:p>
        </p:txBody>
      </p:sp>
      <p:sp>
        <p:nvSpPr>
          <p:cNvPr id="287" name="object 286">
            <a:extLst>
              <a:ext uri="{FF2B5EF4-FFF2-40B4-BE49-F238E27FC236}">
                <a16:creationId xmlns:a16="http://schemas.microsoft.com/office/drawing/2014/main" id="{296EB1F1-6A95-478E-9740-16624A134054}"/>
              </a:ext>
            </a:extLst>
          </p:cNvPr>
          <p:cNvSpPr/>
          <p:nvPr/>
        </p:nvSpPr>
        <p:spPr>
          <a:xfrm>
            <a:off x="5919746" y="2463843"/>
            <a:ext cx="3175" cy="1905"/>
          </a:xfrm>
          <a:custGeom>
            <a:avLst/>
            <a:gdLst/>
            <a:ahLst/>
            <a:cxnLst/>
            <a:rect l="l" t="t" r="r" b="b"/>
            <a:pathLst>
              <a:path w="3175" h="1904">
                <a:moveTo>
                  <a:pt x="3047" y="0"/>
                </a:moveTo>
                <a:lnTo>
                  <a:pt x="0" y="0"/>
                </a:lnTo>
                <a:lnTo>
                  <a:pt x="3047" y="1524"/>
                </a:lnTo>
                <a:lnTo>
                  <a:pt x="3047" y="0"/>
                </a:lnTo>
                <a:close/>
              </a:path>
            </a:pathLst>
          </a:custGeom>
          <a:solidFill>
            <a:srgbClr val="F8F1E4"/>
          </a:solidFill>
        </p:spPr>
        <p:txBody>
          <a:bodyPr wrap="square" lIns="0" tIns="0" rIns="0" bIns="0" rtlCol="0"/>
          <a:lstStyle/>
          <a:p>
            <a:endParaRPr>
              <a:solidFill>
                <a:schemeClr val="tx1"/>
              </a:solidFill>
            </a:endParaRPr>
          </a:p>
        </p:txBody>
      </p:sp>
      <p:sp>
        <p:nvSpPr>
          <p:cNvPr id="288" name="object 287">
            <a:extLst>
              <a:ext uri="{FF2B5EF4-FFF2-40B4-BE49-F238E27FC236}">
                <a16:creationId xmlns:a16="http://schemas.microsoft.com/office/drawing/2014/main" id="{C6B03557-CA20-4809-A7C9-2EDA6167C4CC}"/>
              </a:ext>
            </a:extLst>
          </p:cNvPr>
          <p:cNvSpPr/>
          <p:nvPr/>
        </p:nvSpPr>
        <p:spPr>
          <a:xfrm>
            <a:off x="5922793" y="2457747"/>
            <a:ext cx="1905" cy="7620"/>
          </a:xfrm>
          <a:custGeom>
            <a:avLst/>
            <a:gdLst/>
            <a:ahLst/>
            <a:cxnLst/>
            <a:rect l="l" t="t" r="r" b="b"/>
            <a:pathLst>
              <a:path w="1904" h="7620">
                <a:moveTo>
                  <a:pt x="0" y="7620"/>
                </a:moveTo>
                <a:lnTo>
                  <a:pt x="1524" y="7620"/>
                </a:lnTo>
                <a:lnTo>
                  <a:pt x="1524" y="0"/>
                </a:lnTo>
                <a:lnTo>
                  <a:pt x="0" y="0"/>
                </a:lnTo>
                <a:lnTo>
                  <a:pt x="0" y="7620"/>
                </a:lnTo>
                <a:close/>
              </a:path>
            </a:pathLst>
          </a:custGeom>
          <a:solidFill>
            <a:srgbClr val="B3A897"/>
          </a:solidFill>
        </p:spPr>
        <p:txBody>
          <a:bodyPr wrap="square" lIns="0" tIns="0" rIns="0" bIns="0" rtlCol="0"/>
          <a:lstStyle/>
          <a:p>
            <a:endParaRPr>
              <a:solidFill>
                <a:schemeClr val="tx1"/>
              </a:solidFill>
            </a:endParaRPr>
          </a:p>
        </p:txBody>
      </p:sp>
      <p:sp>
        <p:nvSpPr>
          <p:cNvPr id="289" name="object 288">
            <a:extLst>
              <a:ext uri="{FF2B5EF4-FFF2-40B4-BE49-F238E27FC236}">
                <a16:creationId xmlns:a16="http://schemas.microsoft.com/office/drawing/2014/main" id="{B0DA095F-910C-4AFF-A9A0-C462C44A14C6}"/>
              </a:ext>
            </a:extLst>
          </p:cNvPr>
          <p:cNvSpPr/>
          <p:nvPr/>
        </p:nvSpPr>
        <p:spPr>
          <a:xfrm>
            <a:off x="5919746" y="2457747"/>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B3A897"/>
          </a:solidFill>
        </p:spPr>
        <p:txBody>
          <a:bodyPr wrap="square" lIns="0" tIns="0" rIns="0" bIns="0" rtlCol="0"/>
          <a:lstStyle/>
          <a:p>
            <a:endParaRPr>
              <a:solidFill>
                <a:schemeClr val="tx1"/>
              </a:solidFill>
            </a:endParaRPr>
          </a:p>
        </p:txBody>
      </p:sp>
      <p:sp>
        <p:nvSpPr>
          <p:cNvPr id="290" name="object 289">
            <a:extLst>
              <a:ext uri="{FF2B5EF4-FFF2-40B4-BE49-F238E27FC236}">
                <a16:creationId xmlns:a16="http://schemas.microsoft.com/office/drawing/2014/main" id="{2D48677F-0581-4141-BD63-5202DD09AE3F}"/>
              </a:ext>
            </a:extLst>
          </p:cNvPr>
          <p:cNvSpPr/>
          <p:nvPr/>
        </p:nvSpPr>
        <p:spPr>
          <a:xfrm>
            <a:off x="5921270" y="2457748"/>
            <a:ext cx="1905" cy="6350"/>
          </a:xfrm>
          <a:custGeom>
            <a:avLst/>
            <a:gdLst/>
            <a:ahLst/>
            <a:cxnLst/>
            <a:rect l="l" t="t" r="r" b="b"/>
            <a:pathLst>
              <a:path w="1904" h="6350">
                <a:moveTo>
                  <a:pt x="0" y="6095"/>
                </a:moveTo>
                <a:lnTo>
                  <a:pt x="1523" y="6095"/>
                </a:lnTo>
                <a:lnTo>
                  <a:pt x="1523" y="0"/>
                </a:lnTo>
                <a:lnTo>
                  <a:pt x="0" y="0"/>
                </a:lnTo>
                <a:lnTo>
                  <a:pt x="0" y="6095"/>
                </a:lnTo>
                <a:close/>
              </a:path>
            </a:pathLst>
          </a:custGeom>
          <a:solidFill>
            <a:srgbClr val="F8F1E4"/>
          </a:solidFill>
        </p:spPr>
        <p:txBody>
          <a:bodyPr wrap="square" lIns="0" tIns="0" rIns="0" bIns="0" rtlCol="0"/>
          <a:lstStyle/>
          <a:p>
            <a:endParaRPr>
              <a:solidFill>
                <a:schemeClr val="tx1"/>
              </a:solidFill>
            </a:endParaRPr>
          </a:p>
        </p:txBody>
      </p:sp>
      <p:sp>
        <p:nvSpPr>
          <p:cNvPr id="291" name="object 290">
            <a:extLst>
              <a:ext uri="{FF2B5EF4-FFF2-40B4-BE49-F238E27FC236}">
                <a16:creationId xmlns:a16="http://schemas.microsoft.com/office/drawing/2014/main" id="{63F4EC40-A3E4-4400-9487-A50BCC520AEB}"/>
              </a:ext>
            </a:extLst>
          </p:cNvPr>
          <p:cNvSpPr/>
          <p:nvPr/>
        </p:nvSpPr>
        <p:spPr>
          <a:xfrm>
            <a:off x="6048270" y="2584748"/>
            <a:ext cx="1905" cy="6350"/>
          </a:xfrm>
          <a:custGeom>
            <a:avLst/>
            <a:gdLst/>
            <a:ahLst/>
            <a:cxnLst/>
            <a:rect l="l" t="t" r="r" b="b"/>
            <a:pathLst>
              <a:path w="1904" h="6350">
                <a:moveTo>
                  <a:pt x="1523" y="0"/>
                </a:moveTo>
                <a:lnTo>
                  <a:pt x="0" y="0"/>
                </a:lnTo>
                <a:lnTo>
                  <a:pt x="0" y="4063"/>
                </a:lnTo>
                <a:lnTo>
                  <a:pt x="1523" y="6095"/>
                </a:lnTo>
                <a:lnTo>
                  <a:pt x="1523" y="0"/>
                </a:lnTo>
                <a:close/>
              </a:path>
            </a:pathLst>
          </a:custGeom>
          <a:solidFill>
            <a:srgbClr val="B3A897"/>
          </a:solidFill>
        </p:spPr>
        <p:txBody>
          <a:bodyPr wrap="square" lIns="0" tIns="0" rIns="0" bIns="0" rtlCol="0"/>
          <a:lstStyle/>
          <a:p>
            <a:endParaRPr>
              <a:solidFill>
                <a:schemeClr val="tx1"/>
              </a:solidFill>
            </a:endParaRPr>
          </a:p>
        </p:txBody>
      </p:sp>
      <p:sp>
        <p:nvSpPr>
          <p:cNvPr id="292" name="object 291">
            <a:extLst>
              <a:ext uri="{FF2B5EF4-FFF2-40B4-BE49-F238E27FC236}">
                <a16:creationId xmlns:a16="http://schemas.microsoft.com/office/drawing/2014/main" id="{8D61B32D-B0B1-45F8-A7B7-2C286CEDF18A}"/>
              </a:ext>
            </a:extLst>
          </p:cNvPr>
          <p:cNvSpPr/>
          <p:nvPr/>
        </p:nvSpPr>
        <p:spPr>
          <a:xfrm>
            <a:off x="6175270" y="2711748"/>
            <a:ext cx="1905" cy="6350"/>
          </a:xfrm>
          <a:custGeom>
            <a:avLst/>
            <a:gdLst/>
            <a:ahLst/>
            <a:cxnLst/>
            <a:rect l="l" t="t" r="r" b="b"/>
            <a:pathLst>
              <a:path w="1904" h="6350">
                <a:moveTo>
                  <a:pt x="1523" y="0"/>
                </a:moveTo>
                <a:lnTo>
                  <a:pt x="0" y="0"/>
                </a:lnTo>
                <a:lnTo>
                  <a:pt x="0" y="4063"/>
                </a:lnTo>
                <a:lnTo>
                  <a:pt x="1523" y="6095"/>
                </a:lnTo>
                <a:lnTo>
                  <a:pt x="1523" y="0"/>
                </a:lnTo>
                <a:close/>
              </a:path>
            </a:pathLst>
          </a:custGeom>
          <a:solidFill>
            <a:srgbClr val="8E806E"/>
          </a:solidFill>
        </p:spPr>
        <p:txBody>
          <a:bodyPr wrap="square" lIns="0" tIns="0" rIns="0" bIns="0" rtlCol="0"/>
          <a:lstStyle/>
          <a:p>
            <a:endParaRPr>
              <a:solidFill>
                <a:schemeClr val="tx1"/>
              </a:solidFill>
            </a:endParaRPr>
          </a:p>
        </p:txBody>
      </p:sp>
      <p:sp>
        <p:nvSpPr>
          <p:cNvPr id="293" name="object 292">
            <a:extLst>
              <a:ext uri="{FF2B5EF4-FFF2-40B4-BE49-F238E27FC236}">
                <a16:creationId xmlns:a16="http://schemas.microsoft.com/office/drawing/2014/main" id="{5C41B6BD-1451-4018-8D24-E08A984B6673}"/>
              </a:ext>
            </a:extLst>
          </p:cNvPr>
          <p:cNvSpPr/>
          <p:nvPr/>
        </p:nvSpPr>
        <p:spPr>
          <a:xfrm>
            <a:off x="5902981" y="2434887"/>
            <a:ext cx="13970" cy="21590"/>
          </a:xfrm>
          <a:custGeom>
            <a:avLst/>
            <a:gdLst/>
            <a:ahLst/>
            <a:cxnLst/>
            <a:rect l="l" t="t" r="r" b="b"/>
            <a:pathLst>
              <a:path w="13970" h="21589">
                <a:moveTo>
                  <a:pt x="0" y="0"/>
                </a:moveTo>
                <a:lnTo>
                  <a:pt x="0" y="21081"/>
                </a:lnTo>
                <a:lnTo>
                  <a:pt x="2286" y="21081"/>
                </a:lnTo>
                <a:lnTo>
                  <a:pt x="2286" y="1058"/>
                </a:lnTo>
                <a:lnTo>
                  <a:pt x="0" y="0"/>
                </a:lnTo>
                <a:close/>
              </a:path>
              <a:path w="13970" h="21589">
                <a:moveTo>
                  <a:pt x="2286" y="0"/>
                </a:moveTo>
                <a:lnTo>
                  <a:pt x="2286" y="1058"/>
                </a:lnTo>
                <a:lnTo>
                  <a:pt x="13716" y="6350"/>
                </a:lnTo>
                <a:lnTo>
                  <a:pt x="2286" y="0"/>
                </a:lnTo>
                <a:close/>
              </a:path>
            </a:pathLst>
          </a:custGeom>
          <a:solidFill>
            <a:srgbClr val="F8F1E4"/>
          </a:solidFill>
        </p:spPr>
        <p:txBody>
          <a:bodyPr wrap="square" lIns="0" tIns="0" rIns="0" bIns="0" rtlCol="0"/>
          <a:lstStyle/>
          <a:p>
            <a:endParaRPr>
              <a:solidFill>
                <a:schemeClr val="tx1"/>
              </a:solidFill>
            </a:endParaRPr>
          </a:p>
        </p:txBody>
      </p:sp>
      <p:sp>
        <p:nvSpPr>
          <p:cNvPr id="294" name="object 293">
            <a:extLst>
              <a:ext uri="{FF2B5EF4-FFF2-40B4-BE49-F238E27FC236}">
                <a16:creationId xmlns:a16="http://schemas.microsoft.com/office/drawing/2014/main" id="{8ED5781B-4857-4C6D-A65A-CB716314A9E8}"/>
              </a:ext>
            </a:extLst>
          </p:cNvPr>
          <p:cNvSpPr/>
          <p:nvPr/>
        </p:nvSpPr>
        <p:spPr>
          <a:xfrm>
            <a:off x="5906029" y="2439460"/>
            <a:ext cx="9525" cy="22860"/>
          </a:xfrm>
          <a:custGeom>
            <a:avLst/>
            <a:gdLst/>
            <a:ahLst/>
            <a:cxnLst/>
            <a:rect l="l" t="t" r="r" b="b"/>
            <a:pathLst>
              <a:path w="9525" h="22860">
                <a:moveTo>
                  <a:pt x="4572" y="0"/>
                </a:moveTo>
                <a:lnTo>
                  <a:pt x="0" y="2031"/>
                </a:lnTo>
                <a:lnTo>
                  <a:pt x="0" y="18668"/>
                </a:lnTo>
                <a:lnTo>
                  <a:pt x="4572" y="22859"/>
                </a:lnTo>
                <a:lnTo>
                  <a:pt x="9144" y="22859"/>
                </a:lnTo>
                <a:lnTo>
                  <a:pt x="9144" y="4190"/>
                </a:lnTo>
                <a:lnTo>
                  <a:pt x="4572" y="0"/>
                </a:lnTo>
                <a:close/>
              </a:path>
            </a:pathLst>
          </a:custGeom>
          <a:solidFill>
            <a:srgbClr val="F8F1E4"/>
          </a:solidFill>
        </p:spPr>
        <p:txBody>
          <a:bodyPr wrap="square" lIns="0" tIns="0" rIns="0" bIns="0" rtlCol="0"/>
          <a:lstStyle/>
          <a:p>
            <a:endParaRPr>
              <a:solidFill>
                <a:schemeClr val="tx1"/>
              </a:solidFill>
            </a:endParaRPr>
          </a:p>
        </p:txBody>
      </p:sp>
      <p:sp>
        <p:nvSpPr>
          <p:cNvPr id="295" name="object 294">
            <a:extLst>
              <a:ext uri="{FF2B5EF4-FFF2-40B4-BE49-F238E27FC236}">
                <a16:creationId xmlns:a16="http://schemas.microsoft.com/office/drawing/2014/main" id="{5A42D9DC-7F0E-4817-9B8E-DCB65E2F6628}"/>
              </a:ext>
            </a:extLst>
          </p:cNvPr>
          <p:cNvSpPr/>
          <p:nvPr/>
        </p:nvSpPr>
        <p:spPr>
          <a:xfrm>
            <a:off x="5906029" y="2439460"/>
            <a:ext cx="9525" cy="18415"/>
          </a:xfrm>
          <a:custGeom>
            <a:avLst/>
            <a:gdLst/>
            <a:ahLst/>
            <a:cxnLst/>
            <a:rect l="l" t="t" r="r" b="b"/>
            <a:pathLst>
              <a:path w="9525" h="18414">
                <a:moveTo>
                  <a:pt x="4572" y="0"/>
                </a:moveTo>
                <a:lnTo>
                  <a:pt x="0" y="2031"/>
                </a:lnTo>
                <a:lnTo>
                  <a:pt x="0" y="18287"/>
                </a:lnTo>
                <a:lnTo>
                  <a:pt x="4572" y="14224"/>
                </a:lnTo>
                <a:lnTo>
                  <a:pt x="9144" y="14224"/>
                </a:lnTo>
                <a:lnTo>
                  <a:pt x="9144" y="4063"/>
                </a:lnTo>
                <a:lnTo>
                  <a:pt x="4572" y="0"/>
                </a:lnTo>
                <a:close/>
              </a:path>
              <a:path w="9525" h="18414">
                <a:moveTo>
                  <a:pt x="9144" y="14224"/>
                </a:moveTo>
                <a:lnTo>
                  <a:pt x="4572" y="14224"/>
                </a:lnTo>
                <a:lnTo>
                  <a:pt x="9144" y="16255"/>
                </a:lnTo>
                <a:lnTo>
                  <a:pt x="9144" y="14224"/>
                </a:lnTo>
                <a:close/>
              </a:path>
            </a:pathLst>
          </a:custGeom>
          <a:solidFill>
            <a:srgbClr val="B3A897"/>
          </a:solidFill>
        </p:spPr>
        <p:txBody>
          <a:bodyPr wrap="square" lIns="0" tIns="0" rIns="0" bIns="0" rtlCol="0"/>
          <a:lstStyle/>
          <a:p>
            <a:endParaRPr>
              <a:solidFill>
                <a:schemeClr val="tx1"/>
              </a:solidFill>
            </a:endParaRPr>
          </a:p>
        </p:txBody>
      </p:sp>
      <p:sp>
        <p:nvSpPr>
          <p:cNvPr id="296" name="object 295">
            <a:extLst>
              <a:ext uri="{FF2B5EF4-FFF2-40B4-BE49-F238E27FC236}">
                <a16:creationId xmlns:a16="http://schemas.microsoft.com/office/drawing/2014/main" id="{42A3F13D-D72F-4ED1-B788-7FF824D5A396}"/>
              </a:ext>
            </a:extLst>
          </p:cNvPr>
          <p:cNvSpPr/>
          <p:nvPr/>
        </p:nvSpPr>
        <p:spPr>
          <a:xfrm>
            <a:off x="5910602" y="2440984"/>
            <a:ext cx="5080" cy="15240"/>
          </a:xfrm>
          <a:custGeom>
            <a:avLst/>
            <a:gdLst/>
            <a:ahLst/>
            <a:cxnLst/>
            <a:rect l="l" t="t" r="r" b="b"/>
            <a:pathLst>
              <a:path w="5079" h="15239">
                <a:moveTo>
                  <a:pt x="2286" y="0"/>
                </a:moveTo>
                <a:lnTo>
                  <a:pt x="0" y="0"/>
                </a:lnTo>
                <a:lnTo>
                  <a:pt x="0" y="13080"/>
                </a:lnTo>
                <a:lnTo>
                  <a:pt x="4572" y="15239"/>
                </a:lnTo>
                <a:lnTo>
                  <a:pt x="4572" y="4317"/>
                </a:lnTo>
                <a:lnTo>
                  <a:pt x="2286" y="0"/>
                </a:lnTo>
                <a:close/>
              </a:path>
            </a:pathLst>
          </a:custGeom>
          <a:solidFill>
            <a:srgbClr val="8E806E"/>
          </a:solidFill>
        </p:spPr>
        <p:txBody>
          <a:bodyPr wrap="square" lIns="0" tIns="0" rIns="0" bIns="0" rtlCol="0"/>
          <a:lstStyle/>
          <a:p>
            <a:endParaRPr>
              <a:solidFill>
                <a:schemeClr val="tx1"/>
              </a:solidFill>
            </a:endParaRPr>
          </a:p>
        </p:txBody>
      </p:sp>
      <p:sp>
        <p:nvSpPr>
          <p:cNvPr id="297" name="object 296">
            <a:extLst>
              <a:ext uri="{FF2B5EF4-FFF2-40B4-BE49-F238E27FC236}">
                <a16:creationId xmlns:a16="http://schemas.microsoft.com/office/drawing/2014/main" id="{282DB2FB-1B0F-437E-BC8D-3F6DA557EEC6}"/>
              </a:ext>
            </a:extLst>
          </p:cNvPr>
          <p:cNvSpPr/>
          <p:nvPr/>
        </p:nvSpPr>
        <p:spPr>
          <a:xfrm>
            <a:off x="5915173" y="2445555"/>
            <a:ext cx="1905" cy="1905"/>
          </a:xfrm>
          <a:custGeom>
            <a:avLst/>
            <a:gdLst/>
            <a:ahLst/>
            <a:cxnLst/>
            <a:rect l="l" t="t" r="r" b="b"/>
            <a:pathLst>
              <a:path w="1904" h="1904">
                <a:moveTo>
                  <a:pt x="0" y="1524"/>
                </a:moveTo>
                <a:lnTo>
                  <a:pt x="1524" y="1524"/>
                </a:lnTo>
                <a:lnTo>
                  <a:pt x="1524" y="0"/>
                </a:lnTo>
                <a:lnTo>
                  <a:pt x="0" y="0"/>
                </a:lnTo>
                <a:lnTo>
                  <a:pt x="0" y="1524"/>
                </a:lnTo>
                <a:close/>
              </a:path>
            </a:pathLst>
          </a:custGeom>
          <a:solidFill>
            <a:srgbClr val="645644"/>
          </a:solidFill>
        </p:spPr>
        <p:txBody>
          <a:bodyPr wrap="square" lIns="0" tIns="0" rIns="0" bIns="0" rtlCol="0"/>
          <a:lstStyle/>
          <a:p>
            <a:endParaRPr>
              <a:solidFill>
                <a:schemeClr val="tx1"/>
              </a:solidFill>
            </a:endParaRPr>
          </a:p>
        </p:txBody>
      </p:sp>
      <p:sp>
        <p:nvSpPr>
          <p:cNvPr id="298" name="object 297">
            <a:extLst>
              <a:ext uri="{FF2B5EF4-FFF2-40B4-BE49-F238E27FC236}">
                <a16:creationId xmlns:a16="http://schemas.microsoft.com/office/drawing/2014/main" id="{166F57E2-7B30-46D1-A6A7-1FD8E253594A}"/>
              </a:ext>
            </a:extLst>
          </p:cNvPr>
          <p:cNvSpPr/>
          <p:nvPr/>
        </p:nvSpPr>
        <p:spPr>
          <a:xfrm>
            <a:off x="5910602" y="2445555"/>
            <a:ext cx="5080" cy="5080"/>
          </a:xfrm>
          <a:custGeom>
            <a:avLst/>
            <a:gdLst/>
            <a:ahLst/>
            <a:cxnLst/>
            <a:rect l="l" t="t" r="r" b="b"/>
            <a:pathLst>
              <a:path w="5079" h="5079">
                <a:moveTo>
                  <a:pt x="0" y="0"/>
                </a:moveTo>
                <a:lnTo>
                  <a:pt x="0" y="2286"/>
                </a:lnTo>
                <a:lnTo>
                  <a:pt x="4572" y="4572"/>
                </a:lnTo>
                <a:lnTo>
                  <a:pt x="0" y="0"/>
                </a:lnTo>
                <a:close/>
              </a:path>
            </a:pathLst>
          </a:custGeom>
          <a:solidFill>
            <a:srgbClr val="958775"/>
          </a:solidFill>
        </p:spPr>
        <p:txBody>
          <a:bodyPr wrap="square" lIns="0" tIns="0" rIns="0" bIns="0" rtlCol="0"/>
          <a:lstStyle/>
          <a:p>
            <a:endParaRPr>
              <a:solidFill>
                <a:schemeClr val="tx1"/>
              </a:solidFill>
            </a:endParaRPr>
          </a:p>
        </p:txBody>
      </p:sp>
      <p:sp>
        <p:nvSpPr>
          <p:cNvPr id="299" name="object 298">
            <a:extLst>
              <a:ext uri="{FF2B5EF4-FFF2-40B4-BE49-F238E27FC236}">
                <a16:creationId xmlns:a16="http://schemas.microsoft.com/office/drawing/2014/main" id="{0A270967-DEC4-4DB7-96C3-6C174013DB1E}"/>
              </a:ext>
            </a:extLst>
          </p:cNvPr>
          <p:cNvSpPr/>
          <p:nvPr/>
        </p:nvSpPr>
        <p:spPr>
          <a:xfrm>
            <a:off x="6037602" y="2572555"/>
            <a:ext cx="5080" cy="5080"/>
          </a:xfrm>
          <a:custGeom>
            <a:avLst/>
            <a:gdLst/>
            <a:ahLst/>
            <a:cxnLst/>
            <a:rect l="l" t="t" r="r" b="b"/>
            <a:pathLst>
              <a:path w="5079" h="5079">
                <a:moveTo>
                  <a:pt x="0" y="0"/>
                </a:moveTo>
                <a:lnTo>
                  <a:pt x="4572" y="4572"/>
                </a:lnTo>
                <a:lnTo>
                  <a:pt x="4572" y="2286"/>
                </a:lnTo>
                <a:lnTo>
                  <a:pt x="0" y="0"/>
                </a:lnTo>
                <a:close/>
              </a:path>
            </a:pathLst>
          </a:custGeom>
          <a:solidFill>
            <a:srgbClr val="B3A897"/>
          </a:solidFill>
        </p:spPr>
        <p:txBody>
          <a:bodyPr wrap="square" lIns="0" tIns="0" rIns="0" bIns="0" rtlCol="0"/>
          <a:lstStyle/>
          <a:p>
            <a:endParaRPr>
              <a:solidFill>
                <a:schemeClr val="tx1"/>
              </a:solidFill>
            </a:endParaRPr>
          </a:p>
        </p:txBody>
      </p:sp>
      <p:sp>
        <p:nvSpPr>
          <p:cNvPr id="300" name="object 299">
            <a:extLst>
              <a:ext uri="{FF2B5EF4-FFF2-40B4-BE49-F238E27FC236}">
                <a16:creationId xmlns:a16="http://schemas.microsoft.com/office/drawing/2014/main" id="{40643EA3-11E0-440B-8B90-14D41F1E7148}"/>
              </a:ext>
            </a:extLst>
          </p:cNvPr>
          <p:cNvSpPr/>
          <p:nvPr/>
        </p:nvSpPr>
        <p:spPr>
          <a:xfrm>
            <a:off x="5916697" y="2440984"/>
            <a:ext cx="3175" cy="1905"/>
          </a:xfrm>
          <a:custGeom>
            <a:avLst/>
            <a:gdLst/>
            <a:ahLst/>
            <a:cxnLst/>
            <a:rect l="l" t="t" r="r" b="b"/>
            <a:pathLst>
              <a:path w="3175" h="1904">
                <a:moveTo>
                  <a:pt x="3048" y="0"/>
                </a:moveTo>
                <a:lnTo>
                  <a:pt x="0" y="1523"/>
                </a:lnTo>
                <a:lnTo>
                  <a:pt x="3048" y="1523"/>
                </a:lnTo>
                <a:lnTo>
                  <a:pt x="3048" y="0"/>
                </a:lnTo>
                <a:close/>
              </a:path>
            </a:pathLst>
          </a:custGeom>
          <a:solidFill>
            <a:srgbClr val="B3A897"/>
          </a:solidFill>
        </p:spPr>
        <p:txBody>
          <a:bodyPr wrap="square" lIns="0" tIns="0" rIns="0" bIns="0" rtlCol="0"/>
          <a:lstStyle/>
          <a:p>
            <a:endParaRPr>
              <a:solidFill>
                <a:schemeClr val="tx1"/>
              </a:solidFill>
            </a:endParaRPr>
          </a:p>
        </p:txBody>
      </p:sp>
      <p:sp>
        <p:nvSpPr>
          <p:cNvPr id="301" name="object 300">
            <a:extLst>
              <a:ext uri="{FF2B5EF4-FFF2-40B4-BE49-F238E27FC236}">
                <a16:creationId xmlns:a16="http://schemas.microsoft.com/office/drawing/2014/main" id="{1A10FEC4-75B7-4743-BC40-DEDB9EFA84D1}"/>
              </a:ext>
            </a:extLst>
          </p:cNvPr>
          <p:cNvSpPr/>
          <p:nvPr/>
        </p:nvSpPr>
        <p:spPr>
          <a:xfrm>
            <a:off x="5902981" y="2430316"/>
            <a:ext cx="17145" cy="10795"/>
          </a:xfrm>
          <a:custGeom>
            <a:avLst/>
            <a:gdLst/>
            <a:ahLst/>
            <a:cxnLst/>
            <a:rect l="l" t="t" r="r" b="b"/>
            <a:pathLst>
              <a:path w="17145" h="10795">
                <a:moveTo>
                  <a:pt x="2413" y="0"/>
                </a:moveTo>
                <a:lnTo>
                  <a:pt x="0" y="2159"/>
                </a:lnTo>
                <a:lnTo>
                  <a:pt x="16764" y="10668"/>
                </a:lnTo>
                <a:lnTo>
                  <a:pt x="16764" y="8509"/>
                </a:lnTo>
                <a:lnTo>
                  <a:pt x="2413" y="0"/>
                </a:lnTo>
                <a:close/>
              </a:path>
            </a:pathLst>
          </a:custGeom>
          <a:solidFill>
            <a:srgbClr val="F8F1E4"/>
          </a:solidFill>
        </p:spPr>
        <p:txBody>
          <a:bodyPr wrap="square" lIns="0" tIns="0" rIns="0" bIns="0" rtlCol="0"/>
          <a:lstStyle/>
          <a:p>
            <a:endParaRPr>
              <a:solidFill>
                <a:schemeClr val="tx1"/>
              </a:solidFill>
            </a:endParaRPr>
          </a:p>
        </p:txBody>
      </p:sp>
      <p:sp>
        <p:nvSpPr>
          <p:cNvPr id="302" name="object 301">
            <a:extLst>
              <a:ext uri="{FF2B5EF4-FFF2-40B4-BE49-F238E27FC236}">
                <a16:creationId xmlns:a16="http://schemas.microsoft.com/office/drawing/2014/main" id="{AF7DA558-9C96-4983-96B0-73B9CDF5FE17}"/>
              </a:ext>
            </a:extLst>
          </p:cNvPr>
          <p:cNvSpPr/>
          <p:nvPr/>
        </p:nvSpPr>
        <p:spPr>
          <a:xfrm>
            <a:off x="5896885" y="2427267"/>
            <a:ext cx="1905" cy="7620"/>
          </a:xfrm>
          <a:custGeom>
            <a:avLst/>
            <a:gdLst/>
            <a:ahLst/>
            <a:cxnLst/>
            <a:rect l="l" t="t" r="r" b="b"/>
            <a:pathLst>
              <a:path w="1904" h="7620">
                <a:moveTo>
                  <a:pt x="0" y="7620"/>
                </a:moveTo>
                <a:lnTo>
                  <a:pt x="1524" y="7620"/>
                </a:lnTo>
                <a:lnTo>
                  <a:pt x="1524" y="0"/>
                </a:lnTo>
                <a:lnTo>
                  <a:pt x="0" y="0"/>
                </a:lnTo>
                <a:lnTo>
                  <a:pt x="0" y="7620"/>
                </a:lnTo>
                <a:close/>
              </a:path>
            </a:pathLst>
          </a:custGeom>
          <a:solidFill>
            <a:srgbClr val="F8F1E4"/>
          </a:solidFill>
        </p:spPr>
        <p:txBody>
          <a:bodyPr wrap="square" lIns="0" tIns="0" rIns="0" bIns="0" rtlCol="0"/>
          <a:lstStyle/>
          <a:p>
            <a:endParaRPr>
              <a:solidFill>
                <a:schemeClr val="tx1"/>
              </a:solidFill>
            </a:endParaRPr>
          </a:p>
        </p:txBody>
      </p:sp>
      <p:sp>
        <p:nvSpPr>
          <p:cNvPr id="303" name="object 302">
            <a:extLst>
              <a:ext uri="{FF2B5EF4-FFF2-40B4-BE49-F238E27FC236}">
                <a16:creationId xmlns:a16="http://schemas.microsoft.com/office/drawing/2014/main" id="{A415D8CF-F247-4A31-8347-165245F4E83C}"/>
              </a:ext>
            </a:extLst>
          </p:cNvPr>
          <p:cNvSpPr/>
          <p:nvPr/>
        </p:nvSpPr>
        <p:spPr>
          <a:xfrm>
            <a:off x="5934985" y="2410503"/>
            <a:ext cx="26034" cy="36830"/>
          </a:xfrm>
          <a:custGeom>
            <a:avLst/>
            <a:gdLst/>
            <a:ahLst/>
            <a:cxnLst/>
            <a:rect l="l" t="t" r="r" b="b"/>
            <a:pathLst>
              <a:path w="26035" h="36829">
                <a:moveTo>
                  <a:pt x="0" y="0"/>
                </a:moveTo>
                <a:lnTo>
                  <a:pt x="0" y="36575"/>
                </a:lnTo>
                <a:lnTo>
                  <a:pt x="25907" y="22351"/>
                </a:lnTo>
                <a:lnTo>
                  <a:pt x="25907" y="14224"/>
                </a:lnTo>
                <a:lnTo>
                  <a:pt x="0" y="0"/>
                </a:lnTo>
                <a:close/>
              </a:path>
            </a:pathLst>
          </a:custGeom>
          <a:solidFill>
            <a:srgbClr val="EDE1D5"/>
          </a:solidFill>
        </p:spPr>
        <p:txBody>
          <a:bodyPr wrap="square" lIns="0" tIns="0" rIns="0" bIns="0" rtlCol="0"/>
          <a:lstStyle/>
          <a:p>
            <a:endParaRPr>
              <a:solidFill>
                <a:schemeClr val="tx1"/>
              </a:solidFill>
            </a:endParaRPr>
          </a:p>
        </p:txBody>
      </p:sp>
      <p:sp>
        <p:nvSpPr>
          <p:cNvPr id="304" name="object 303">
            <a:extLst>
              <a:ext uri="{FF2B5EF4-FFF2-40B4-BE49-F238E27FC236}">
                <a16:creationId xmlns:a16="http://schemas.microsoft.com/office/drawing/2014/main" id="{0BEE1762-AB69-46D0-9EB5-5A9BF348582F}"/>
              </a:ext>
            </a:extLst>
          </p:cNvPr>
          <p:cNvSpPr/>
          <p:nvPr/>
        </p:nvSpPr>
        <p:spPr>
          <a:xfrm>
            <a:off x="5916697" y="2410503"/>
            <a:ext cx="24765" cy="36830"/>
          </a:xfrm>
          <a:custGeom>
            <a:avLst/>
            <a:gdLst/>
            <a:ahLst/>
            <a:cxnLst/>
            <a:rect l="l" t="t" r="r" b="b"/>
            <a:pathLst>
              <a:path w="24764" h="36829">
                <a:moveTo>
                  <a:pt x="17779" y="0"/>
                </a:moveTo>
                <a:lnTo>
                  <a:pt x="8889" y="0"/>
                </a:lnTo>
                <a:lnTo>
                  <a:pt x="0" y="18287"/>
                </a:lnTo>
                <a:lnTo>
                  <a:pt x="8889" y="36575"/>
                </a:lnTo>
                <a:lnTo>
                  <a:pt x="17779" y="36575"/>
                </a:lnTo>
                <a:lnTo>
                  <a:pt x="24383" y="18287"/>
                </a:lnTo>
                <a:lnTo>
                  <a:pt x="17779" y="0"/>
                </a:lnTo>
                <a:close/>
              </a:path>
            </a:pathLst>
          </a:custGeom>
          <a:solidFill>
            <a:srgbClr val="EDE1D5"/>
          </a:solidFill>
        </p:spPr>
        <p:txBody>
          <a:bodyPr wrap="square" lIns="0" tIns="0" rIns="0" bIns="0" rtlCol="0"/>
          <a:lstStyle/>
          <a:p>
            <a:endParaRPr>
              <a:solidFill>
                <a:schemeClr val="tx1"/>
              </a:solidFill>
            </a:endParaRPr>
          </a:p>
        </p:txBody>
      </p:sp>
      <p:sp>
        <p:nvSpPr>
          <p:cNvPr id="305" name="object 304">
            <a:extLst>
              <a:ext uri="{FF2B5EF4-FFF2-40B4-BE49-F238E27FC236}">
                <a16:creationId xmlns:a16="http://schemas.microsoft.com/office/drawing/2014/main" id="{0844FCE1-9206-43D3-BE97-C2137D27BE33}"/>
              </a:ext>
            </a:extLst>
          </p:cNvPr>
          <p:cNvSpPr/>
          <p:nvPr/>
        </p:nvSpPr>
        <p:spPr>
          <a:xfrm>
            <a:off x="5954797" y="2433363"/>
            <a:ext cx="6350" cy="22860"/>
          </a:xfrm>
          <a:custGeom>
            <a:avLst/>
            <a:gdLst/>
            <a:ahLst/>
            <a:cxnLst/>
            <a:rect l="l" t="t" r="r" b="b"/>
            <a:pathLst>
              <a:path w="6350" h="22860">
                <a:moveTo>
                  <a:pt x="6095" y="0"/>
                </a:moveTo>
                <a:lnTo>
                  <a:pt x="0" y="4190"/>
                </a:lnTo>
                <a:lnTo>
                  <a:pt x="0" y="22860"/>
                </a:lnTo>
                <a:lnTo>
                  <a:pt x="6095" y="18668"/>
                </a:lnTo>
                <a:lnTo>
                  <a:pt x="6095" y="0"/>
                </a:lnTo>
                <a:close/>
              </a:path>
            </a:pathLst>
          </a:custGeom>
          <a:solidFill>
            <a:srgbClr val="A09483"/>
          </a:solidFill>
        </p:spPr>
        <p:txBody>
          <a:bodyPr wrap="square" lIns="0" tIns="0" rIns="0" bIns="0" rtlCol="0"/>
          <a:lstStyle/>
          <a:p>
            <a:endParaRPr>
              <a:solidFill>
                <a:schemeClr val="tx1"/>
              </a:solidFill>
            </a:endParaRPr>
          </a:p>
        </p:txBody>
      </p:sp>
      <p:sp>
        <p:nvSpPr>
          <p:cNvPr id="306" name="object 305">
            <a:extLst>
              <a:ext uri="{FF2B5EF4-FFF2-40B4-BE49-F238E27FC236}">
                <a16:creationId xmlns:a16="http://schemas.microsoft.com/office/drawing/2014/main" id="{47456A59-5612-4A30-889B-F0D4C1B97A11}"/>
              </a:ext>
            </a:extLst>
          </p:cNvPr>
          <p:cNvSpPr/>
          <p:nvPr/>
        </p:nvSpPr>
        <p:spPr>
          <a:xfrm>
            <a:off x="5956322" y="2434887"/>
            <a:ext cx="3175" cy="10795"/>
          </a:xfrm>
          <a:custGeom>
            <a:avLst/>
            <a:gdLst/>
            <a:ahLst/>
            <a:cxnLst/>
            <a:rect l="l" t="t" r="r" b="b"/>
            <a:pathLst>
              <a:path w="3175" h="10795">
                <a:moveTo>
                  <a:pt x="3048" y="0"/>
                </a:moveTo>
                <a:lnTo>
                  <a:pt x="0" y="2159"/>
                </a:lnTo>
                <a:lnTo>
                  <a:pt x="0" y="10667"/>
                </a:lnTo>
                <a:lnTo>
                  <a:pt x="3048" y="8509"/>
                </a:lnTo>
                <a:lnTo>
                  <a:pt x="3048" y="0"/>
                </a:lnTo>
                <a:close/>
              </a:path>
            </a:pathLst>
          </a:custGeom>
          <a:solidFill>
            <a:srgbClr val="A09483"/>
          </a:solidFill>
        </p:spPr>
        <p:txBody>
          <a:bodyPr wrap="square" lIns="0" tIns="0" rIns="0" bIns="0" rtlCol="0"/>
          <a:lstStyle/>
          <a:p>
            <a:endParaRPr>
              <a:solidFill>
                <a:schemeClr val="tx1"/>
              </a:solidFill>
            </a:endParaRPr>
          </a:p>
        </p:txBody>
      </p:sp>
      <p:sp>
        <p:nvSpPr>
          <p:cNvPr id="307" name="object 306">
            <a:extLst>
              <a:ext uri="{FF2B5EF4-FFF2-40B4-BE49-F238E27FC236}">
                <a16:creationId xmlns:a16="http://schemas.microsoft.com/office/drawing/2014/main" id="{F825DED3-270F-4E13-BC87-E3A4323A7944}"/>
              </a:ext>
            </a:extLst>
          </p:cNvPr>
          <p:cNvSpPr/>
          <p:nvPr/>
        </p:nvSpPr>
        <p:spPr>
          <a:xfrm>
            <a:off x="5956322" y="2436411"/>
            <a:ext cx="1905" cy="9525"/>
          </a:xfrm>
          <a:custGeom>
            <a:avLst/>
            <a:gdLst/>
            <a:ahLst/>
            <a:cxnLst/>
            <a:rect l="l" t="t" r="r" b="b"/>
            <a:pathLst>
              <a:path w="1904" h="9525">
                <a:moveTo>
                  <a:pt x="0" y="9144"/>
                </a:moveTo>
                <a:lnTo>
                  <a:pt x="1524" y="9144"/>
                </a:lnTo>
                <a:lnTo>
                  <a:pt x="1524" y="0"/>
                </a:lnTo>
                <a:lnTo>
                  <a:pt x="0" y="0"/>
                </a:lnTo>
                <a:lnTo>
                  <a:pt x="0" y="9144"/>
                </a:lnTo>
                <a:close/>
              </a:path>
            </a:pathLst>
          </a:custGeom>
          <a:solidFill>
            <a:srgbClr val="E0D5C5"/>
          </a:solidFill>
        </p:spPr>
        <p:txBody>
          <a:bodyPr wrap="square" lIns="0" tIns="0" rIns="0" bIns="0" rtlCol="0"/>
          <a:lstStyle/>
          <a:p>
            <a:endParaRPr>
              <a:solidFill>
                <a:schemeClr val="tx1"/>
              </a:solidFill>
            </a:endParaRPr>
          </a:p>
        </p:txBody>
      </p:sp>
      <p:sp>
        <p:nvSpPr>
          <p:cNvPr id="308" name="object 307">
            <a:extLst>
              <a:ext uri="{FF2B5EF4-FFF2-40B4-BE49-F238E27FC236}">
                <a16:creationId xmlns:a16="http://schemas.microsoft.com/office/drawing/2014/main" id="{EFF38A81-0C6C-4656-8A98-143D0279B7CF}"/>
              </a:ext>
            </a:extLst>
          </p:cNvPr>
          <p:cNvSpPr/>
          <p:nvPr/>
        </p:nvSpPr>
        <p:spPr>
          <a:xfrm>
            <a:off x="5959370" y="2436411"/>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E0D5C5"/>
          </a:solidFill>
        </p:spPr>
        <p:txBody>
          <a:bodyPr wrap="square" lIns="0" tIns="0" rIns="0" bIns="0" rtlCol="0"/>
          <a:lstStyle/>
          <a:p>
            <a:endParaRPr>
              <a:solidFill>
                <a:schemeClr val="tx1"/>
              </a:solidFill>
            </a:endParaRPr>
          </a:p>
        </p:txBody>
      </p:sp>
      <p:sp>
        <p:nvSpPr>
          <p:cNvPr id="309" name="object 308">
            <a:extLst>
              <a:ext uri="{FF2B5EF4-FFF2-40B4-BE49-F238E27FC236}">
                <a16:creationId xmlns:a16="http://schemas.microsoft.com/office/drawing/2014/main" id="{CBC70A5D-670F-4837-9529-64FD601A526E}"/>
              </a:ext>
            </a:extLst>
          </p:cNvPr>
          <p:cNvSpPr/>
          <p:nvPr/>
        </p:nvSpPr>
        <p:spPr>
          <a:xfrm>
            <a:off x="5956322" y="2436411"/>
            <a:ext cx="3175" cy="6350"/>
          </a:xfrm>
          <a:custGeom>
            <a:avLst/>
            <a:gdLst/>
            <a:ahLst/>
            <a:cxnLst/>
            <a:rect l="l" t="t" r="r" b="b"/>
            <a:pathLst>
              <a:path w="3175" h="6350">
                <a:moveTo>
                  <a:pt x="3048" y="0"/>
                </a:moveTo>
                <a:lnTo>
                  <a:pt x="0" y="2031"/>
                </a:lnTo>
                <a:lnTo>
                  <a:pt x="0" y="6095"/>
                </a:lnTo>
                <a:lnTo>
                  <a:pt x="3048" y="6095"/>
                </a:lnTo>
                <a:lnTo>
                  <a:pt x="3048" y="0"/>
                </a:lnTo>
                <a:close/>
              </a:path>
            </a:pathLst>
          </a:custGeom>
          <a:solidFill>
            <a:srgbClr val="F8F1E4"/>
          </a:solidFill>
        </p:spPr>
        <p:txBody>
          <a:bodyPr wrap="square" lIns="0" tIns="0" rIns="0" bIns="0" rtlCol="0"/>
          <a:lstStyle/>
          <a:p>
            <a:endParaRPr>
              <a:solidFill>
                <a:schemeClr val="tx1"/>
              </a:solidFill>
            </a:endParaRPr>
          </a:p>
        </p:txBody>
      </p:sp>
      <p:sp>
        <p:nvSpPr>
          <p:cNvPr id="310" name="object 309">
            <a:extLst>
              <a:ext uri="{FF2B5EF4-FFF2-40B4-BE49-F238E27FC236}">
                <a16:creationId xmlns:a16="http://schemas.microsoft.com/office/drawing/2014/main" id="{12E2D64B-F8DD-47F4-B24A-25ED638CC9D1}"/>
              </a:ext>
            </a:extLst>
          </p:cNvPr>
          <p:cNvSpPr/>
          <p:nvPr/>
        </p:nvSpPr>
        <p:spPr>
          <a:xfrm>
            <a:off x="6083322" y="2563411"/>
            <a:ext cx="3175" cy="6350"/>
          </a:xfrm>
          <a:custGeom>
            <a:avLst/>
            <a:gdLst/>
            <a:ahLst/>
            <a:cxnLst/>
            <a:rect l="l" t="t" r="r" b="b"/>
            <a:pathLst>
              <a:path w="3175" h="6350">
                <a:moveTo>
                  <a:pt x="3048" y="0"/>
                </a:moveTo>
                <a:lnTo>
                  <a:pt x="0" y="2031"/>
                </a:lnTo>
                <a:lnTo>
                  <a:pt x="0" y="6095"/>
                </a:lnTo>
                <a:lnTo>
                  <a:pt x="3048" y="4063"/>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311" name="object 310">
            <a:extLst>
              <a:ext uri="{FF2B5EF4-FFF2-40B4-BE49-F238E27FC236}">
                <a16:creationId xmlns:a16="http://schemas.microsoft.com/office/drawing/2014/main" id="{9BA936C0-3965-4B90-A14A-73B92000F00C}"/>
              </a:ext>
            </a:extLst>
          </p:cNvPr>
          <p:cNvSpPr/>
          <p:nvPr/>
        </p:nvSpPr>
        <p:spPr>
          <a:xfrm>
            <a:off x="6210322" y="2690411"/>
            <a:ext cx="3175" cy="6350"/>
          </a:xfrm>
          <a:custGeom>
            <a:avLst/>
            <a:gdLst/>
            <a:ahLst/>
            <a:cxnLst/>
            <a:rect l="l" t="t" r="r" b="b"/>
            <a:pathLst>
              <a:path w="3175" h="6350">
                <a:moveTo>
                  <a:pt x="0" y="0"/>
                </a:moveTo>
                <a:lnTo>
                  <a:pt x="0" y="6095"/>
                </a:lnTo>
                <a:lnTo>
                  <a:pt x="3048" y="4063"/>
                </a:lnTo>
                <a:lnTo>
                  <a:pt x="3048" y="2031"/>
                </a:lnTo>
                <a:lnTo>
                  <a:pt x="0" y="0"/>
                </a:lnTo>
                <a:close/>
              </a:path>
            </a:pathLst>
          </a:custGeom>
          <a:solidFill>
            <a:srgbClr val="8E806E"/>
          </a:solidFill>
        </p:spPr>
        <p:txBody>
          <a:bodyPr wrap="square" lIns="0" tIns="0" rIns="0" bIns="0" rtlCol="0"/>
          <a:lstStyle/>
          <a:p>
            <a:endParaRPr>
              <a:solidFill>
                <a:schemeClr val="tx1"/>
              </a:solidFill>
            </a:endParaRPr>
          </a:p>
        </p:txBody>
      </p:sp>
      <p:sp>
        <p:nvSpPr>
          <p:cNvPr id="312" name="object 311">
            <a:extLst>
              <a:ext uri="{FF2B5EF4-FFF2-40B4-BE49-F238E27FC236}">
                <a16:creationId xmlns:a16="http://schemas.microsoft.com/office/drawing/2014/main" id="{4CE5CB55-294F-4D25-BA57-5B798544CB91}"/>
              </a:ext>
            </a:extLst>
          </p:cNvPr>
          <p:cNvSpPr/>
          <p:nvPr/>
        </p:nvSpPr>
        <p:spPr>
          <a:xfrm>
            <a:off x="5956322" y="2440984"/>
            <a:ext cx="1905" cy="1905"/>
          </a:xfrm>
          <a:custGeom>
            <a:avLst/>
            <a:gdLst/>
            <a:ahLst/>
            <a:cxnLst/>
            <a:rect l="l" t="t" r="r" b="b"/>
            <a:pathLst>
              <a:path w="1904" h="1904">
                <a:moveTo>
                  <a:pt x="0" y="1524"/>
                </a:moveTo>
                <a:lnTo>
                  <a:pt x="1524" y="1524"/>
                </a:lnTo>
                <a:lnTo>
                  <a:pt x="1524" y="0"/>
                </a:lnTo>
                <a:lnTo>
                  <a:pt x="0" y="0"/>
                </a:lnTo>
                <a:lnTo>
                  <a:pt x="0" y="1524"/>
                </a:lnTo>
                <a:close/>
              </a:path>
            </a:pathLst>
          </a:custGeom>
          <a:solidFill>
            <a:srgbClr val="645644"/>
          </a:solidFill>
        </p:spPr>
        <p:txBody>
          <a:bodyPr wrap="square" lIns="0" tIns="0" rIns="0" bIns="0" rtlCol="0"/>
          <a:lstStyle/>
          <a:p>
            <a:endParaRPr>
              <a:solidFill>
                <a:schemeClr val="tx1"/>
              </a:solidFill>
            </a:endParaRPr>
          </a:p>
        </p:txBody>
      </p:sp>
      <p:sp>
        <p:nvSpPr>
          <p:cNvPr id="313" name="object 312">
            <a:extLst>
              <a:ext uri="{FF2B5EF4-FFF2-40B4-BE49-F238E27FC236}">
                <a16:creationId xmlns:a16="http://schemas.microsoft.com/office/drawing/2014/main" id="{89B168D7-B410-49E6-83A1-DC56E7769521}"/>
              </a:ext>
            </a:extLst>
          </p:cNvPr>
          <p:cNvSpPr/>
          <p:nvPr/>
        </p:nvSpPr>
        <p:spPr>
          <a:xfrm>
            <a:off x="5956322" y="2445555"/>
            <a:ext cx="3175" cy="7620"/>
          </a:xfrm>
          <a:custGeom>
            <a:avLst/>
            <a:gdLst/>
            <a:ahLst/>
            <a:cxnLst/>
            <a:rect l="l" t="t" r="r" b="b"/>
            <a:pathLst>
              <a:path w="3175" h="7620">
                <a:moveTo>
                  <a:pt x="3048" y="0"/>
                </a:moveTo>
                <a:lnTo>
                  <a:pt x="0" y="1905"/>
                </a:lnTo>
                <a:lnTo>
                  <a:pt x="0" y="7620"/>
                </a:lnTo>
                <a:lnTo>
                  <a:pt x="3048" y="5715"/>
                </a:lnTo>
                <a:lnTo>
                  <a:pt x="3048" y="0"/>
                </a:lnTo>
                <a:close/>
              </a:path>
            </a:pathLst>
          </a:custGeom>
          <a:solidFill>
            <a:srgbClr val="A09483"/>
          </a:solidFill>
        </p:spPr>
        <p:txBody>
          <a:bodyPr wrap="square" lIns="0" tIns="0" rIns="0" bIns="0" rtlCol="0"/>
          <a:lstStyle/>
          <a:p>
            <a:endParaRPr>
              <a:solidFill>
                <a:schemeClr val="tx1"/>
              </a:solidFill>
            </a:endParaRPr>
          </a:p>
        </p:txBody>
      </p:sp>
      <p:sp>
        <p:nvSpPr>
          <p:cNvPr id="314" name="object 313">
            <a:extLst>
              <a:ext uri="{FF2B5EF4-FFF2-40B4-BE49-F238E27FC236}">
                <a16:creationId xmlns:a16="http://schemas.microsoft.com/office/drawing/2014/main" id="{0912BA82-C14C-4AE9-A59F-15DBB5A3694B}"/>
              </a:ext>
            </a:extLst>
          </p:cNvPr>
          <p:cNvSpPr/>
          <p:nvPr/>
        </p:nvSpPr>
        <p:spPr>
          <a:xfrm>
            <a:off x="5956322" y="2447079"/>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E0D5C5"/>
          </a:solidFill>
        </p:spPr>
        <p:txBody>
          <a:bodyPr wrap="square" lIns="0" tIns="0" rIns="0" bIns="0" rtlCol="0"/>
          <a:lstStyle/>
          <a:p>
            <a:endParaRPr>
              <a:solidFill>
                <a:schemeClr val="tx1"/>
              </a:solidFill>
            </a:endParaRPr>
          </a:p>
        </p:txBody>
      </p:sp>
      <p:sp>
        <p:nvSpPr>
          <p:cNvPr id="315" name="object 314">
            <a:extLst>
              <a:ext uri="{FF2B5EF4-FFF2-40B4-BE49-F238E27FC236}">
                <a16:creationId xmlns:a16="http://schemas.microsoft.com/office/drawing/2014/main" id="{52170FE3-6F2C-4916-8C08-60F35FAFA2F7}"/>
              </a:ext>
            </a:extLst>
          </p:cNvPr>
          <p:cNvSpPr/>
          <p:nvPr/>
        </p:nvSpPr>
        <p:spPr>
          <a:xfrm>
            <a:off x="5959370" y="2445555"/>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E0D5C5"/>
          </a:solidFill>
        </p:spPr>
        <p:txBody>
          <a:bodyPr wrap="square" lIns="0" tIns="0" rIns="0" bIns="0" rtlCol="0"/>
          <a:lstStyle/>
          <a:p>
            <a:endParaRPr>
              <a:solidFill>
                <a:schemeClr val="tx1"/>
              </a:solidFill>
            </a:endParaRPr>
          </a:p>
        </p:txBody>
      </p:sp>
      <p:sp>
        <p:nvSpPr>
          <p:cNvPr id="316" name="object 315">
            <a:extLst>
              <a:ext uri="{FF2B5EF4-FFF2-40B4-BE49-F238E27FC236}">
                <a16:creationId xmlns:a16="http://schemas.microsoft.com/office/drawing/2014/main" id="{6FA947E3-61C3-4817-89DB-358B38A19C54}"/>
              </a:ext>
            </a:extLst>
          </p:cNvPr>
          <p:cNvSpPr/>
          <p:nvPr/>
        </p:nvSpPr>
        <p:spPr>
          <a:xfrm>
            <a:off x="5956322" y="2447080"/>
            <a:ext cx="3175" cy="6350"/>
          </a:xfrm>
          <a:custGeom>
            <a:avLst/>
            <a:gdLst/>
            <a:ahLst/>
            <a:cxnLst/>
            <a:rect l="l" t="t" r="r" b="b"/>
            <a:pathLst>
              <a:path w="3175" h="6350">
                <a:moveTo>
                  <a:pt x="3048" y="0"/>
                </a:moveTo>
                <a:lnTo>
                  <a:pt x="0" y="0"/>
                </a:lnTo>
                <a:lnTo>
                  <a:pt x="0" y="6096"/>
                </a:lnTo>
                <a:lnTo>
                  <a:pt x="3048" y="4063"/>
                </a:lnTo>
                <a:lnTo>
                  <a:pt x="3048" y="0"/>
                </a:lnTo>
                <a:close/>
              </a:path>
            </a:pathLst>
          </a:custGeom>
          <a:solidFill>
            <a:srgbClr val="F8F1E4"/>
          </a:solidFill>
        </p:spPr>
        <p:txBody>
          <a:bodyPr wrap="square" lIns="0" tIns="0" rIns="0" bIns="0" rtlCol="0"/>
          <a:lstStyle/>
          <a:p>
            <a:endParaRPr>
              <a:solidFill>
                <a:schemeClr val="tx1"/>
              </a:solidFill>
            </a:endParaRPr>
          </a:p>
        </p:txBody>
      </p:sp>
      <p:sp>
        <p:nvSpPr>
          <p:cNvPr id="317" name="object 316">
            <a:extLst>
              <a:ext uri="{FF2B5EF4-FFF2-40B4-BE49-F238E27FC236}">
                <a16:creationId xmlns:a16="http://schemas.microsoft.com/office/drawing/2014/main" id="{DFA98BDD-C055-4E84-AA07-27A9FC38A3E3}"/>
              </a:ext>
            </a:extLst>
          </p:cNvPr>
          <p:cNvSpPr/>
          <p:nvPr/>
        </p:nvSpPr>
        <p:spPr>
          <a:xfrm>
            <a:off x="5956322" y="2447080"/>
            <a:ext cx="3175" cy="5080"/>
          </a:xfrm>
          <a:custGeom>
            <a:avLst/>
            <a:gdLst/>
            <a:ahLst/>
            <a:cxnLst/>
            <a:rect l="l" t="t" r="r" b="b"/>
            <a:pathLst>
              <a:path w="3175" h="5079">
                <a:moveTo>
                  <a:pt x="3048" y="4572"/>
                </a:moveTo>
                <a:lnTo>
                  <a:pt x="0" y="4572"/>
                </a:lnTo>
                <a:lnTo>
                  <a:pt x="0" y="0"/>
                </a:lnTo>
                <a:lnTo>
                  <a:pt x="3048" y="0"/>
                </a:lnTo>
                <a:lnTo>
                  <a:pt x="3048" y="4572"/>
                </a:lnTo>
                <a:close/>
              </a:path>
            </a:pathLst>
          </a:custGeom>
          <a:solidFill>
            <a:srgbClr val="E0D5C5"/>
          </a:solidFill>
        </p:spPr>
        <p:txBody>
          <a:bodyPr wrap="square" lIns="0" tIns="0" rIns="0" bIns="0" rtlCol="0"/>
          <a:lstStyle/>
          <a:p>
            <a:endParaRPr>
              <a:solidFill>
                <a:schemeClr val="tx1"/>
              </a:solidFill>
            </a:endParaRPr>
          </a:p>
        </p:txBody>
      </p:sp>
      <p:sp>
        <p:nvSpPr>
          <p:cNvPr id="318" name="object 317">
            <a:extLst>
              <a:ext uri="{FF2B5EF4-FFF2-40B4-BE49-F238E27FC236}">
                <a16:creationId xmlns:a16="http://schemas.microsoft.com/office/drawing/2014/main" id="{D0114C48-F4BD-415A-B84E-62C5850026A4}"/>
              </a:ext>
            </a:extLst>
          </p:cNvPr>
          <p:cNvSpPr/>
          <p:nvPr/>
        </p:nvSpPr>
        <p:spPr>
          <a:xfrm>
            <a:off x="6083322" y="2574080"/>
            <a:ext cx="3175" cy="5080"/>
          </a:xfrm>
          <a:custGeom>
            <a:avLst/>
            <a:gdLst/>
            <a:ahLst/>
            <a:cxnLst/>
            <a:rect l="l" t="t" r="r" b="b"/>
            <a:pathLst>
              <a:path w="3175" h="5079">
                <a:moveTo>
                  <a:pt x="3048" y="0"/>
                </a:moveTo>
                <a:lnTo>
                  <a:pt x="0" y="0"/>
                </a:lnTo>
                <a:lnTo>
                  <a:pt x="0" y="4572"/>
                </a:lnTo>
                <a:lnTo>
                  <a:pt x="3048" y="4572"/>
                </a:lnTo>
                <a:lnTo>
                  <a:pt x="3048" y="0"/>
                </a:lnTo>
                <a:close/>
              </a:path>
            </a:pathLst>
          </a:custGeom>
          <a:solidFill>
            <a:srgbClr val="8E806E"/>
          </a:solidFill>
        </p:spPr>
        <p:txBody>
          <a:bodyPr wrap="square" lIns="0" tIns="0" rIns="0" bIns="0" rtlCol="0"/>
          <a:lstStyle/>
          <a:p>
            <a:endParaRPr>
              <a:solidFill>
                <a:schemeClr val="tx1"/>
              </a:solidFill>
            </a:endParaRPr>
          </a:p>
        </p:txBody>
      </p:sp>
      <p:sp>
        <p:nvSpPr>
          <p:cNvPr id="319" name="object 318">
            <a:extLst>
              <a:ext uri="{FF2B5EF4-FFF2-40B4-BE49-F238E27FC236}">
                <a16:creationId xmlns:a16="http://schemas.microsoft.com/office/drawing/2014/main" id="{78504DDD-CDF9-44FA-9CB8-97CA28CF44C5}"/>
              </a:ext>
            </a:extLst>
          </p:cNvPr>
          <p:cNvSpPr/>
          <p:nvPr/>
        </p:nvSpPr>
        <p:spPr>
          <a:xfrm>
            <a:off x="5956322" y="2450128"/>
            <a:ext cx="1905" cy="1905"/>
          </a:xfrm>
          <a:custGeom>
            <a:avLst/>
            <a:gdLst/>
            <a:ahLst/>
            <a:cxnLst/>
            <a:rect l="l" t="t" r="r" b="b"/>
            <a:pathLst>
              <a:path w="1904" h="1904">
                <a:moveTo>
                  <a:pt x="0" y="1524"/>
                </a:moveTo>
                <a:lnTo>
                  <a:pt x="1524" y="1524"/>
                </a:lnTo>
                <a:lnTo>
                  <a:pt x="1524" y="0"/>
                </a:lnTo>
                <a:lnTo>
                  <a:pt x="0" y="0"/>
                </a:lnTo>
                <a:lnTo>
                  <a:pt x="0" y="1524"/>
                </a:lnTo>
                <a:close/>
              </a:path>
            </a:pathLst>
          </a:custGeom>
          <a:solidFill>
            <a:srgbClr val="645644"/>
          </a:solidFill>
        </p:spPr>
        <p:txBody>
          <a:bodyPr wrap="square" lIns="0" tIns="0" rIns="0" bIns="0" rtlCol="0"/>
          <a:lstStyle/>
          <a:p>
            <a:endParaRPr>
              <a:solidFill>
                <a:schemeClr val="tx1"/>
              </a:solidFill>
            </a:endParaRPr>
          </a:p>
        </p:txBody>
      </p:sp>
      <p:sp>
        <p:nvSpPr>
          <p:cNvPr id="320" name="object 319">
            <a:extLst>
              <a:ext uri="{FF2B5EF4-FFF2-40B4-BE49-F238E27FC236}">
                <a16:creationId xmlns:a16="http://schemas.microsoft.com/office/drawing/2014/main" id="{B9FD191C-846B-4701-952B-705A8885F43E}"/>
              </a:ext>
            </a:extLst>
          </p:cNvPr>
          <p:cNvSpPr/>
          <p:nvPr/>
        </p:nvSpPr>
        <p:spPr>
          <a:xfrm>
            <a:off x="5947178" y="2424219"/>
            <a:ext cx="12700" cy="9525"/>
          </a:xfrm>
          <a:custGeom>
            <a:avLst/>
            <a:gdLst/>
            <a:ahLst/>
            <a:cxnLst/>
            <a:rect l="l" t="t" r="r" b="b"/>
            <a:pathLst>
              <a:path w="12700" h="9525">
                <a:moveTo>
                  <a:pt x="12192" y="0"/>
                </a:moveTo>
                <a:lnTo>
                  <a:pt x="0" y="0"/>
                </a:lnTo>
                <a:lnTo>
                  <a:pt x="0" y="6858"/>
                </a:lnTo>
                <a:lnTo>
                  <a:pt x="2412" y="9144"/>
                </a:lnTo>
                <a:lnTo>
                  <a:pt x="9778" y="9144"/>
                </a:lnTo>
                <a:lnTo>
                  <a:pt x="12192" y="6858"/>
                </a:lnTo>
                <a:lnTo>
                  <a:pt x="12192" y="0"/>
                </a:lnTo>
                <a:close/>
              </a:path>
            </a:pathLst>
          </a:custGeom>
          <a:solidFill>
            <a:srgbClr val="B3A897"/>
          </a:solidFill>
        </p:spPr>
        <p:txBody>
          <a:bodyPr wrap="square" lIns="0" tIns="0" rIns="0" bIns="0" rtlCol="0"/>
          <a:lstStyle/>
          <a:p>
            <a:endParaRPr>
              <a:solidFill>
                <a:schemeClr val="tx1"/>
              </a:solidFill>
            </a:endParaRPr>
          </a:p>
        </p:txBody>
      </p:sp>
      <p:sp>
        <p:nvSpPr>
          <p:cNvPr id="321" name="object 320">
            <a:extLst>
              <a:ext uri="{FF2B5EF4-FFF2-40B4-BE49-F238E27FC236}">
                <a16:creationId xmlns:a16="http://schemas.microsoft.com/office/drawing/2014/main" id="{33B2B4AB-1E2F-4747-877F-8E19F06E3876}"/>
              </a:ext>
            </a:extLst>
          </p:cNvPr>
          <p:cNvSpPr/>
          <p:nvPr/>
        </p:nvSpPr>
        <p:spPr>
          <a:xfrm>
            <a:off x="5947178" y="2419647"/>
            <a:ext cx="12700" cy="7620"/>
          </a:xfrm>
          <a:custGeom>
            <a:avLst/>
            <a:gdLst/>
            <a:ahLst/>
            <a:cxnLst/>
            <a:rect l="l" t="t" r="r" b="b"/>
            <a:pathLst>
              <a:path w="12700" h="7620">
                <a:moveTo>
                  <a:pt x="12192" y="2539"/>
                </a:moveTo>
                <a:lnTo>
                  <a:pt x="0" y="2539"/>
                </a:lnTo>
                <a:lnTo>
                  <a:pt x="0" y="5079"/>
                </a:lnTo>
                <a:lnTo>
                  <a:pt x="2412" y="7619"/>
                </a:lnTo>
                <a:lnTo>
                  <a:pt x="9778" y="7619"/>
                </a:lnTo>
                <a:lnTo>
                  <a:pt x="12192" y="5079"/>
                </a:lnTo>
                <a:lnTo>
                  <a:pt x="12192" y="2539"/>
                </a:lnTo>
                <a:close/>
              </a:path>
              <a:path w="12700" h="7620">
                <a:moveTo>
                  <a:pt x="7365" y="0"/>
                </a:moveTo>
                <a:lnTo>
                  <a:pt x="4825" y="0"/>
                </a:lnTo>
                <a:lnTo>
                  <a:pt x="2412" y="2539"/>
                </a:lnTo>
                <a:lnTo>
                  <a:pt x="9778" y="2539"/>
                </a:lnTo>
                <a:lnTo>
                  <a:pt x="7365" y="0"/>
                </a:lnTo>
                <a:close/>
              </a:path>
            </a:pathLst>
          </a:custGeom>
          <a:solidFill>
            <a:srgbClr val="F8F1E4"/>
          </a:solidFill>
        </p:spPr>
        <p:txBody>
          <a:bodyPr wrap="square" lIns="0" tIns="0" rIns="0" bIns="0" rtlCol="0"/>
          <a:lstStyle/>
          <a:p>
            <a:endParaRPr>
              <a:solidFill>
                <a:schemeClr val="tx1"/>
              </a:solidFill>
            </a:endParaRPr>
          </a:p>
        </p:txBody>
      </p:sp>
      <p:sp>
        <p:nvSpPr>
          <p:cNvPr id="322" name="object 321">
            <a:extLst>
              <a:ext uri="{FF2B5EF4-FFF2-40B4-BE49-F238E27FC236}">
                <a16:creationId xmlns:a16="http://schemas.microsoft.com/office/drawing/2014/main" id="{A60D1BC5-2D7B-49C3-ACF4-28584FB690EA}"/>
              </a:ext>
            </a:extLst>
          </p:cNvPr>
          <p:cNvSpPr/>
          <p:nvPr/>
        </p:nvSpPr>
        <p:spPr>
          <a:xfrm>
            <a:off x="5947178" y="2424219"/>
            <a:ext cx="12700" cy="5080"/>
          </a:xfrm>
          <a:custGeom>
            <a:avLst/>
            <a:gdLst/>
            <a:ahLst/>
            <a:cxnLst/>
            <a:rect l="l" t="t" r="r" b="b"/>
            <a:pathLst>
              <a:path w="12700" h="5079">
                <a:moveTo>
                  <a:pt x="12192" y="0"/>
                </a:moveTo>
                <a:lnTo>
                  <a:pt x="0" y="0"/>
                </a:lnTo>
                <a:lnTo>
                  <a:pt x="0" y="2286"/>
                </a:lnTo>
                <a:lnTo>
                  <a:pt x="2412" y="2286"/>
                </a:lnTo>
                <a:lnTo>
                  <a:pt x="4825" y="4572"/>
                </a:lnTo>
                <a:lnTo>
                  <a:pt x="9778" y="4572"/>
                </a:lnTo>
                <a:lnTo>
                  <a:pt x="12192" y="2286"/>
                </a:lnTo>
                <a:lnTo>
                  <a:pt x="12192" y="0"/>
                </a:lnTo>
                <a:close/>
              </a:path>
            </a:pathLst>
          </a:custGeom>
          <a:solidFill>
            <a:srgbClr val="645644"/>
          </a:solidFill>
        </p:spPr>
        <p:txBody>
          <a:bodyPr wrap="square" lIns="0" tIns="0" rIns="0" bIns="0" rtlCol="0"/>
          <a:lstStyle/>
          <a:p>
            <a:endParaRPr>
              <a:solidFill>
                <a:schemeClr val="tx1"/>
              </a:solidFill>
            </a:endParaRPr>
          </a:p>
        </p:txBody>
      </p:sp>
      <p:sp>
        <p:nvSpPr>
          <p:cNvPr id="323" name="object 322">
            <a:extLst>
              <a:ext uri="{FF2B5EF4-FFF2-40B4-BE49-F238E27FC236}">
                <a16:creationId xmlns:a16="http://schemas.microsoft.com/office/drawing/2014/main" id="{5CC2170B-84C4-4507-89A8-AECD4160468B}"/>
              </a:ext>
            </a:extLst>
          </p:cNvPr>
          <p:cNvSpPr/>
          <p:nvPr/>
        </p:nvSpPr>
        <p:spPr>
          <a:xfrm>
            <a:off x="5947178" y="2419647"/>
            <a:ext cx="12700" cy="9525"/>
          </a:xfrm>
          <a:custGeom>
            <a:avLst/>
            <a:gdLst/>
            <a:ahLst/>
            <a:cxnLst/>
            <a:rect l="l" t="t" r="r" b="b"/>
            <a:pathLst>
              <a:path w="12700" h="9525">
                <a:moveTo>
                  <a:pt x="9778" y="0"/>
                </a:moveTo>
                <a:lnTo>
                  <a:pt x="4825" y="0"/>
                </a:lnTo>
                <a:lnTo>
                  <a:pt x="2412" y="2286"/>
                </a:lnTo>
                <a:lnTo>
                  <a:pt x="0" y="2286"/>
                </a:lnTo>
                <a:lnTo>
                  <a:pt x="0" y="6857"/>
                </a:lnTo>
                <a:lnTo>
                  <a:pt x="2412" y="6857"/>
                </a:lnTo>
                <a:lnTo>
                  <a:pt x="4825" y="9143"/>
                </a:lnTo>
                <a:lnTo>
                  <a:pt x="9778" y="9143"/>
                </a:lnTo>
                <a:lnTo>
                  <a:pt x="12192" y="6857"/>
                </a:lnTo>
                <a:lnTo>
                  <a:pt x="12192" y="2286"/>
                </a:lnTo>
                <a:lnTo>
                  <a:pt x="9778" y="0"/>
                </a:lnTo>
                <a:close/>
              </a:path>
            </a:pathLst>
          </a:custGeom>
          <a:solidFill>
            <a:srgbClr val="8E806E"/>
          </a:solidFill>
        </p:spPr>
        <p:txBody>
          <a:bodyPr wrap="square" lIns="0" tIns="0" rIns="0" bIns="0" rtlCol="0"/>
          <a:lstStyle/>
          <a:p>
            <a:endParaRPr>
              <a:solidFill>
                <a:schemeClr val="tx1"/>
              </a:solidFill>
            </a:endParaRPr>
          </a:p>
        </p:txBody>
      </p:sp>
      <p:sp>
        <p:nvSpPr>
          <p:cNvPr id="324" name="object 323">
            <a:extLst>
              <a:ext uri="{FF2B5EF4-FFF2-40B4-BE49-F238E27FC236}">
                <a16:creationId xmlns:a16="http://schemas.microsoft.com/office/drawing/2014/main" id="{BE7A355D-7BE6-4D45-8C45-0587BA31EA2F}"/>
              </a:ext>
            </a:extLst>
          </p:cNvPr>
          <p:cNvSpPr/>
          <p:nvPr/>
        </p:nvSpPr>
        <p:spPr>
          <a:xfrm>
            <a:off x="5947178" y="2424219"/>
            <a:ext cx="7620" cy="9525"/>
          </a:xfrm>
          <a:custGeom>
            <a:avLst/>
            <a:gdLst/>
            <a:ahLst/>
            <a:cxnLst/>
            <a:rect l="l" t="t" r="r" b="b"/>
            <a:pathLst>
              <a:path w="7620" h="9525">
                <a:moveTo>
                  <a:pt x="7620" y="0"/>
                </a:moveTo>
                <a:lnTo>
                  <a:pt x="0" y="0"/>
                </a:lnTo>
                <a:lnTo>
                  <a:pt x="0" y="6858"/>
                </a:lnTo>
                <a:lnTo>
                  <a:pt x="2539" y="9144"/>
                </a:lnTo>
                <a:lnTo>
                  <a:pt x="7620" y="9144"/>
                </a:lnTo>
                <a:lnTo>
                  <a:pt x="7620" y="0"/>
                </a:lnTo>
                <a:close/>
              </a:path>
            </a:pathLst>
          </a:custGeom>
          <a:solidFill>
            <a:srgbClr val="E0D5C5"/>
          </a:solidFill>
        </p:spPr>
        <p:txBody>
          <a:bodyPr wrap="square" lIns="0" tIns="0" rIns="0" bIns="0" rtlCol="0"/>
          <a:lstStyle/>
          <a:p>
            <a:endParaRPr>
              <a:solidFill>
                <a:schemeClr val="tx1"/>
              </a:solidFill>
            </a:endParaRPr>
          </a:p>
        </p:txBody>
      </p:sp>
      <p:sp>
        <p:nvSpPr>
          <p:cNvPr id="325" name="object 324">
            <a:extLst>
              <a:ext uri="{FF2B5EF4-FFF2-40B4-BE49-F238E27FC236}">
                <a16:creationId xmlns:a16="http://schemas.microsoft.com/office/drawing/2014/main" id="{5085DAA3-F78D-44E3-9E5F-48F76E360A05}"/>
              </a:ext>
            </a:extLst>
          </p:cNvPr>
          <p:cNvSpPr/>
          <p:nvPr/>
        </p:nvSpPr>
        <p:spPr>
          <a:xfrm>
            <a:off x="5947178" y="2419647"/>
            <a:ext cx="13970" cy="7620"/>
          </a:xfrm>
          <a:custGeom>
            <a:avLst/>
            <a:gdLst/>
            <a:ahLst/>
            <a:cxnLst/>
            <a:rect l="l" t="t" r="r" b="b"/>
            <a:pathLst>
              <a:path w="13970" h="7620">
                <a:moveTo>
                  <a:pt x="11430" y="0"/>
                </a:moveTo>
                <a:lnTo>
                  <a:pt x="2286" y="0"/>
                </a:lnTo>
                <a:lnTo>
                  <a:pt x="0" y="2539"/>
                </a:lnTo>
                <a:lnTo>
                  <a:pt x="0" y="5079"/>
                </a:lnTo>
                <a:lnTo>
                  <a:pt x="2286" y="7619"/>
                </a:lnTo>
                <a:lnTo>
                  <a:pt x="11430" y="7619"/>
                </a:lnTo>
                <a:lnTo>
                  <a:pt x="13715" y="5079"/>
                </a:lnTo>
                <a:lnTo>
                  <a:pt x="13715" y="2539"/>
                </a:lnTo>
                <a:lnTo>
                  <a:pt x="11430" y="0"/>
                </a:lnTo>
                <a:close/>
              </a:path>
            </a:pathLst>
          </a:custGeom>
          <a:solidFill>
            <a:srgbClr val="E0D5C5"/>
          </a:solidFill>
        </p:spPr>
        <p:txBody>
          <a:bodyPr wrap="square" lIns="0" tIns="0" rIns="0" bIns="0" rtlCol="0"/>
          <a:lstStyle/>
          <a:p>
            <a:endParaRPr>
              <a:solidFill>
                <a:schemeClr val="tx1"/>
              </a:solidFill>
            </a:endParaRPr>
          </a:p>
        </p:txBody>
      </p:sp>
      <p:sp>
        <p:nvSpPr>
          <p:cNvPr id="326" name="object 325">
            <a:extLst>
              <a:ext uri="{FF2B5EF4-FFF2-40B4-BE49-F238E27FC236}">
                <a16:creationId xmlns:a16="http://schemas.microsoft.com/office/drawing/2014/main" id="{331A4FDB-EC81-4220-BF57-144B95A7FA17}"/>
              </a:ext>
            </a:extLst>
          </p:cNvPr>
          <p:cNvSpPr/>
          <p:nvPr/>
        </p:nvSpPr>
        <p:spPr>
          <a:xfrm>
            <a:off x="5951749" y="2428792"/>
            <a:ext cx="3175" cy="5080"/>
          </a:xfrm>
          <a:custGeom>
            <a:avLst/>
            <a:gdLst/>
            <a:ahLst/>
            <a:cxnLst/>
            <a:rect l="l" t="t" r="r" b="b"/>
            <a:pathLst>
              <a:path w="3175" h="5079">
                <a:moveTo>
                  <a:pt x="3048" y="0"/>
                </a:moveTo>
                <a:lnTo>
                  <a:pt x="0" y="0"/>
                </a:lnTo>
                <a:lnTo>
                  <a:pt x="0" y="4572"/>
                </a:lnTo>
                <a:lnTo>
                  <a:pt x="3048" y="4572"/>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327" name="object 326">
            <a:extLst>
              <a:ext uri="{FF2B5EF4-FFF2-40B4-BE49-F238E27FC236}">
                <a16:creationId xmlns:a16="http://schemas.microsoft.com/office/drawing/2014/main" id="{2A0A407D-68AC-45CA-B79D-85F14E44E7F6}"/>
              </a:ext>
            </a:extLst>
          </p:cNvPr>
          <p:cNvSpPr/>
          <p:nvPr/>
        </p:nvSpPr>
        <p:spPr>
          <a:xfrm>
            <a:off x="5947178" y="2427267"/>
            <a:ext cx="3175" cy="4445"/>
          </a:xfrm>
          <a:custGeom>
            <a:avLst/>
            <a:gdLst/>
            <a:ahLst/>
            <a:cxnLst/>
            <a:rect l="l" t="t" r="r" b="b"/>
            <a:pathLst>
              <a:path w="3175" h="4445">
                <a:moveTo>
                  <a:pt x="3048" y="0"/>
                </a:moveTo>
                <a:lnTo>
                  <a:pt x="0" y="0"/>
                </a:lnTo>
                <a:lnTo>
                  <a:pt x="0" y="4063"/>
                </a:lnTo>
                <a:lnTo>
                  <a:pt x="3048" y="4063"/>
                </a:lnTo>
                <a:lnTo>
                  <a:pt x="3048" y="0"/>
                </a:lnTo>
                <a:close/>
              </a:path>
            </a:pathLst>
          </a:custGeom>
          <a:solidFill>
            <a:srgbClr val="B3A897"/>
          </a:solidFill>
        </p:spPr>
        <p:txBody>
          <a:bodyPr wrap="square" lIns="0" tIns="0" rIns="0" bIns="0" rtlCol="0"/>
          <a:lstStyle/>
          <a:p>
            <a:endParaRPr>
              <a:solidFill>
                <a:schemeClr val="tx1"/>
              </a:solidFill>
            </a:endParaRPr>
          </a:p>
        </p:txBody>
      </p:sp>
      <p:sp>
        <p:nvSpPr>
          <p:cNvPr id="328" name="object 327">
            <a:extLst>
              <a:ext uri="{FF2B5EF4-FFF2-40B4-BE49-F238E27FC236}">
                <a16:creationId xmlns:a16="http://schemas.microsoft.com/office/drawing/2014/main" id="{54854070-400A-4592-995B-CE56F7802D28}"/>
              </a:ext>
            </a:extLst>
          </p:cNvPr>
          <p:cNvSpPr/>
          <p:nvPr/>
        </p:nvSpPr>
        <p:spPr>
          <a:xfrm>
            <a:off x="5947178" y="2430316"/>
            <a:ext cx="3175" cy="3175"/>
          </a:xfrm>
          <a:custGeom>
            <a:avLst/>
            <a:gdLst/>
            <a:ahLst/>
            <a:cxnLst/>
            <a:rect l="l" t="t" r="r" b="b"/>
            <a:pathLst>
              <a:path w="3175" h="3175">
                <a:moveTo>
                  <a:pt x="3048" y="0"/>
                </a:moveTo>
                <a:lnTo>
                  <a:pt x="0" y="0"/>
                </a:lnTo>
                <a:lnTo>
                  <a:pt x="3048" y="3048"/>
                </a:lnTo>
                <a:lnTo>
                  <a:pt x="3048" y="0"/>
                </a:lnTo>
                <a:close/>
              </a:path>
            </a:pathLst>
          </a:custGeom>
          <a:solidFill>
            <a:srgbClr val="EDE1D5"/>
          </a:solidFill>
        </p:spPr>
        <p:txBody>
          <a:bodyPr wrap="square" lIns="0" tIns="0" rIns="0" bIns="0" rtlCol="0"/>
          <a:lstStyle/>
          <a:p>
            <a:endParaRPr>
              <a:solidFill>
                <a:schemeClr val="tx1"/>
              </a:solidFill>
            </a:endParaRPr>
          </a:p>
        </p:txBody>
      </p:sp>
      <p:sp>
        <p:nvSpPr>
          <p:cNvPr id="329" name="object 328">
            <a:extLst>
              <a:ext uri="{FF2B5EF4-FFF2-40B4-BE49-F238E27FC236}">
                <a16:creationId xmlns:a16="http://schemas.microsoft.com/office/drawing/2014/main" id="{E738778A-E8EA-4652-AAB8-B4D2A2B318CA}"/>
              </a:ext>
            </a:extLst>
          </p:cNvPr>
          <p:cNvSpPr/>
          <p:nvPr/>
        </p:nvSpPr>
        <p:spPr>
          <a:xfrm>
            <a:off x="5956322" y="2427267"/>
            <a:ext cx="3175" cy="4445"/>
          </a:xfrm>
          <a:custGeom>
            <a:avLst/>
            <a:gdLst/>
            <a:ahLst/>
            <a:cxnLst/>
            <a:rect l="l" t="t" r="r" b="b"/>
            <a:pathLst>
              <a:path w="3175" h="4445">
                <a:moveTo>
                  <a:pt x="3048" y="0"/>
                </a:moveTo>
                <a:lnTo>
                  <a:pt x="0" y="2032"/>
                </a:lnTo>
                <a:lnTo>
                  <a:pt x="0" y="4063"/>
                </a:lnTo>
                <a:lnTo>
                  <a:pt x="3048" y="4063"/>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330" name="object 329">
            <a:extLst>
              <a:ext uri="{FF2B5EF4-FFF2-40B4-BE49-F238E27FC236}">
                <a16:creationId xmlns:a16="http://schemas.microsoft.com/office/drawing/2014/main" id="{AB8AD4A8-2ACA-442A-B6B7-B6067A5ECA88}"/>
              </a:ext>
            </a:extLst>
          </p:cNvPr>
          <p:cNvSpPr/>
          <p:nvPr/>
        </p:nvSpPr>
        <p:spPr>
          <a:xfrm>
            <a:off x="5956322" y="2430316"/>
            <a:ext cx="3175" cy="3175"/>
          </a:xfrm>
          <a:custGeom>
            <a:avLst/>
            <a:gdLst/>
            <a:ahLst/>
            <a:cxnLst/>
            <a:rect l="l" t="t" r="r" b="b"/>
            <a:pathLst>
              <a:path w="3175" h="3175">
                <a:moveTo>
                  <a:pt x="3048" y="0"/>
                </a:moveTo>
                <a:lnTo>
                  <a:pt x="0" y="0"/>
                </a:lnTo>
                <a:lnTo>
                  <a:pt x="0" y="3048"/>
                </a:lnTo>
                <a:lnTo>
                  <a:pt x="3048" y="0"/>
                </a:lnTo>
                <a:close/>
              </a:path>
            </a:pathLst>
          </a:custGeom>
          <a:solidFill>
            <a:srgbClr val="EDE1D5"/>
          </a:solidFill>
        </p:spPr>
        <p:txBody>
          <a:bodyPr wrap="square" lIns="0" tIns="0" rIns="0" bIns="0" rtlCol="0"/>
          <a:lstStyle/>
          <a:p>
            <a:endParaRPr>
              <a:solidFill>
                <a:schemeClr val="tx1"/>
              </a:solidFill>
            </a:endParaRPr>
          </a:p>
        </p:txBody>
      </p:sp>
      <p:sp>
        <p:nvSpPr>
          <p:cNvPr id="331" name="object 330">
            <a:extLst>
              <a:ext uri="{FF2B5EF4-FFF2-40B4-BE49-F238E27FC236}">
                <a16:creationId xmlns:a16="http://schemas.microsoft.com/office/drawing/2014/main" id="{C56B5CAC-39DC-44D4-8A1A-F9DEB22F59CA}"/>
              </a:ext>
            </a:extLst>
          </p:cNvPr>
          <p:cNvSpPr/>
          <p:nvPr/>
        </p:nvSpPr>
        <p:spPr>
          <a:xfrm>
            <a:off x="5947178" y="2413552"/>
            <a:ext cx="13970" cy="13970"/>
          </a:xfrm>
          <a:custGeom>
            <a:avLst/>
            <a:gdLst/>
            <a:ahLst/>
            <a:cxnLst/>
            <a:rect l="l" t="t" r="r" b="b"/>
            <a:pathLst>
              <a:path w="13970" h="13970">
                <a:moveTo>
                  <a:pt x="13715" y="2286"/>
                </a:moveTo>
                <a:lnTo>
                  <a:pt x="0" y="2286"/>
                </a:lnTo>
                <a:lnTo>
                  <a:pt x="0" y="11429"/>
                </a:lnTo>
                <a:lnTo>
                  <a:pt x="2286" y="13715"/>
                </a:lnTo>
                <a:lnTo>
                  <a:pt x="9144" y="13715"/>
                </a:lnTo>
                <a:lnTo>
                  <a:pt x="13715" y="11429"/>
                </a:lnTo>
                <a:lnTo>
                  <a:pt x="13715" y="2286"/>
                </a:lnTo>
                <a:close/>
              </a:path>
              <a:path w="13970" h="13970">
                <a:moveTo>
                  <a:pt x="6858" y="0"/>
                </a:moveTo>
                <a:lnTo>
                  <a:pt x="4572" y="2286"/>
                </a:lnTo>
                <a:lnTo>
                  <a:pt x="9144" y="2286"/>
                </a:lnTo>
                <a:lnTo>
                  <a:pt x="6858" y="0"/>
                </a:lnTo>
                <a:close/>
              </a:path>
            </a:pathLst>
          </a:custGeom>
          <a:solidFill>
            <a:srgbClr val="B3A897"/>
          </a:solidFill>
        </p:spPr>
        <p:txBody>
          <a:bodyPr wrap="square" lIns="0" tIns="0" rIns="0" bIns="0" rtlCol="0"/>
          <a:lstStyle/>
          <a:p>
            <a:endParaRPr>
              <a:solidFill>
                <a:schemeClr val="tx1"/>
              </a:solidFill>
            </a:endParaRPr>
          </a:p>
        </p:txBody>
      </p:sp>
      <p:sp>
        <p:nvSpPr>
          <p:cNvPr id="332" name="object 331">
            <a:extLst>
              <a:ext uri="{FF2B5EF4-FFF2-40B4-BE49-F238E27FC236}">
                <a16:creationId xmlns:a16="http://schemas.microsoft.com/office/drawing/2014/main" id="{115BACF7-59F3-4A48-881F-0935255D43E2}"/>
              </a:ext>
            </a:extLst>
          </p:cNvPr>
          <p:cNvSpPr/>
          <p:nvPr/>
        </p:nvSpPr>
        <p:spPr>
          <a:xfrm>
            <a:off x="6078749" y="2555792"/>
            <a:ext cx="3175" cy="5080"/>
          </a:xfrm>
          <a:custGeom>
            <a:avLst/>
            <a:gdLst/>
            <a:ahLst/>
            <a:cxnLst/>
            <a:rect l="l" t="t" r="r" b="b"/>
            <a:pathLst>
              <a:path w="3175" h="5079">
                <a:moveTo>
                  <a:pt x="3048" y="4572"/>
                </a:moveTo>
                <a:lnTo>
                  <a:pt x="3048" y="0"/>
                </a:lnTo>
                <a:lnTo>
                  <a:pt x="0" y="0"/>
                </a:lnTo>
                <a:lnTo>
                  <a:pt x="0" y="4572"/>
                </a:lnTo>
                <a:lnTo>
                  <a:pt x="3048" y="4572"/>
                </a:lnTo>
                <a:close/>
              </a:path>
            </a:pathLst>
          </a:custGeom>
          <a:solidFill>
            <a:srgbClr val="B3A897"/>
          </a:solidFill>
        </p:spPr>
        <p:txBody>
          <a:bodyPr wrap="square" lIns="0" tIns="0" rIns="0" bIns="0" rtlCol="0"/>
          <a:lstStyle/>
          <a:p>
            <a:endParaRPr>
              <a:solidFill>
                <a:schemeClr val="tx1"/>
              </a:solidFill>
            </a:endParaRPr>
          </a:p>
        </p:txBody>
      </p:sp>
      <p:sp>
        <p:nvSpPr>
          <p:cNvPr id="333" name="object 332">
            <a:extLst>
              <a:ext uri="{FF2B5EF4-FFF2-40B4-BE49-F238E27FC236}">
                <a16:creationId xmlns:a16="http://schemas.microsoft.com/office/drawing/2014/main" id="{AA298FD8-26D2-49FA-A777-A5B84DFC04F7}"/>
              </a:ext>
            </a:extLst>
          </p:cNvPr>
          <p:cNvSpPr/>
          <p:nvPr/>
        </p:nvSpPr>
        <p:spPr>
          <a:xfrm>
            <a:off x="5947178" y="2424219"/>
            <a:ext cx="7620" cy="3175"/>
          </a:xfrm>
          <a:custGeom>
            <a:avLst/>
            <a:gdLst/>
            <a:ahLst/>
            <a:cxnLst/>
            <a:rect l="l" t="t" r="r" b="b"/>
            <a:pathLst>
              <a:path w="7620" h="3175">
                <a:moveTo>
                  <a:pt x="7620" y="0"/>
                </a:moveTo>
                <a:lnTo>
                  <a:pt x="0" y="0"/>
                </a:lnTo>
                <a:lnTo>
                  <a:pt x="0" y="3048"/>
                </a:lnTo>
                <a:lnTo>
                  <a:pt x="7620" y="3048"/>
                </a:lnTo>
                <a:lnTo>
                  <a:pt x="7620" y="0"/>
                </a:lnTo>
                <a:close/>
              </a:path>
            </a:pathLst>
          </a:custGeom>
          <a:solidFill>
            <a:srgbClr val="B3A897"/>
          </a:solidFill>
        </p:spPr>
        <p:txBody>
          <a:bodyPr wrap="square" lIns="0" tIns="0" rIns="0" bIns="0" rtlCol="0"/>
          <a:lstStyle/>
          <a:p>
            <a:endParaRPr>
              <a:solidFill>
                <a:schemeClr val="tx1"/>
              </a:solidFill>
            </a:endParaRPr>
          </a:p>
        </p:txBody>
      </p:sp>
      <p:sp>
        <p:nvSpPr>
          <p:cNvPr id="334" name="object 333">
            <a:extLst>
              <a:ext uri="{FF2B5EF4-FFF2-40B4-BE49-F238E27FC236}">
                <a16:creationId xmlns:a16="http://schemas.microsoft.com/office/drawing/2014/main" id="{56622D37-EF20-41B2-9DAB-41AE8AE1AF68}"/>
              </a:ext>
            </a:extLst>
          </p:cNvPr>
          <p:cNvSpPr/>
          <p:nvPr/>
        </p:nvSpPr>
        <p:spPr>
          <a:xfrm>
            <a:off x="5947178" y="2419647"/>
            <a:ext cx="7620" cy="7620"/>
          </a:xfrm>
          <a:custGeom>
            <a:avLst/>
            <a:gdLst/>
            <a:ahLst/>
            <a:cxnLst/>
            <a:rect l="l" t="t" r="r" b="b"/>
            <a:pathLst>
              <a:path w="7620" h="7620">
                <a:moveTo>
                  <a:pt x="7620" y="0"/>
                </a:moveTo>
                <a:lnTo>
                  <a:pt x="2539" y="0"/>
                </a:lnTo>
                <a:lnTo>
                  <a:pt x="2539" y="2539"/>
                </a:lnTo>
                <a:lnTo>
                  <a:pt x="0" y="2539"/>
                </a:lnTo>
                <a:lnTo>
                  <a:pt x="0" y="7619"/>
                </a:lnTo>
                <a:lnTo>
                  <a:pt x="7620" y="7619"/>
                </a:lnTo>
                <a:lnTo>
                  <a:pt x="7620" y="0"/>
                </a:lnTo>
                <a:close/>
              </a:path>
            </a:pathLst>
          </a:custGeom>
          <a:solidFill>
            <a:srgbClr val="E0D5C5"/>
          </a:solidFill>
        </p:spPr>
        <p:txBody>
          <a:bodyPr wrap="square" lIns="0" tIns="0" rIns="0" bIns="0" rtlCol="0"/>
          <a:lstStyle/>
          <a:p>
            <a:endParaRPr>
              <a:solidFill>
                <a:schemeClr val="tx1"/>
              </a:solidFill>
            </a:endParaRPr>
          </a:p>
        </p:txBody>
      </p:sp>
      <p:sp>
        <p:nvSpPr>
          <p:cNvPr id="335" name="object 334">
            <a:extLst>
              <a:ext uri="{FF2B5EF4-FFF2-40B4-BE49-F238E27FC236}">
                <a16:creationId xmlns:a16="http://schemas.microsoft.com/office/drawing/2014/main" id="{95E5E57B-BEFF-4933-99FB-F5B90357B5D6}"/>
              </a:ext>
            </a:extLst>
          </p:cNvPr>
          <p:cNvSpPr/>
          <p:nvPr/>
        </p:nvSpPr>
        <p:spPr>
          <a:xfrm>
            <a:off x="6074178" y="2546647"/>
            <a:ext cx="7620" cy="7620"/>
          </a:xfrm>
          <a:custGeom>
            <a:avLst/>
            <a:gdLst/>
            <a:ahLst/>
            <a:cxnLst/>
            <a:rect l="l" t="t" r="r" b="b"/>
            <a:pathLst>
              <a:path w="7620" h="7620">
                <a:moveTo>
                  <a:pt x="7620" y="0"/>
                </a:moveTo>
                <a:lnTo>
                  <a:pt x="2539" y="0"/>
                </a:lnTo>
                <a:lnTo>
                  <a:pt x="0" y="2539"/>
                </a:lnTo>
                <a:lnTo>
                  <a:pt x="0" y="5079"/>
                </a:lnTo>
                <a:lnTo>
                  <a:pt x="2539" y="7619"/>
                </a:lnTo>
                <a:lnTo>
                  <a:pt x="7620" y="7619"/>
                </a:lnTo>
                <a:lnTo>
                  <a:pt x="7620" y="0"/>
                </a:lnTo>
                <a:close/>
              </a:path>
            </a:pathLst>
          </a:custGeom>
          <a:solidFill>
            <a:srgbClr val="F8F1E4"/>
          </a:solidFill>
        </p:spPr>
        <p:txBody>
          <a:bodyPr wrap="square" lIns="0" tIns="0" rIns="0" bIns="0" rtlCol="0"/>
          <a:lstStyle/>
          <a:p>
            <a:endParaRPr>
              <a:solidFill>
                <a:schemeClr val="tx1"/>
              </a:solidFill>
            </a:endParaRPr>
          </a:p>
        </p:txBody>
      </p:sp>
      <p:sp>
        <p:nvSpPr>
          <p:cNvPr id="336" name="object 335">
            <a:extLst>
              <a:ext uri="{FF2B5EF4-FFF2-40B4-BE49-F238E27FC236}">
                <a16:creationId xmlns:a16="http://schemas.microsoft.com/office/drawing/2014/main" id="{0A644A60-3D2B-49D7-8A5A-F6EC2D88DEC0}"/>
              </a:ext>
            </a:extLst>
          </p:cNvPr>
          <p:cNvSpPr/>
          <p:nvPr/>
        </p:nvSpPr>
        <p:spPr>
          <a:xfrm>
            <a:off x="5947178" y="2413552"/>
            <a:ext cx="9525" cy="13970"/>
          </a:xfrm>
          <a:custGeom>
            <a:avLst/>
            <a:gdLst/>
            <a:ahLst/>
            <a:cxnLst/>
            <a:rect l="l" t="t" r="r" b="b"/>
            <a:pathLst>
              <a:path w="9525" h="13970">
                <a:moveTo>
                  <a:pt x="6858" y="0"/>
                </a:moveTo>
                <a:lnTo>
                  <a:pt x="4572" y="2286"/>
                </a:lnTo>
                <a:lnTo>
                  <a:pt x="0" y="2286"/>
                </a:lnTo>
                <a:lnTo>
                  <a:pt x="0" y="11429"/>
                </a:lnTo>
                <a:lnTo>
                  <a:pt x="2286" y="13715"/>
                </a:lnTo>
                <a:lnTo>
                  <a:pt x="6858" y="13715"/>
                </a:lnTo>
                <a:lnTo>
                  <a:pt x="9144" y="11429"/>
                </a:lnTo>
                <a:lnTo>
                  <a:pt x="9144" y="6858"/>
                </a:lnTo>
                <a:lnTo>
                  <a:pt x="6858" y="4572"/>
                </a:lnTo>
                <a:lnTo>
                  <a:pt x="6858" y="0"/>
                </a:lnTo>
                <a:close/>
              </a:path>
            </a:pathLst>
          </a:custGeom>
          <a:solidFill>
            <a:srgbClr val="E0D5C5"/>
          </a:solidFill>
        </p:spPr>
        <p:txBody>
          <a:bodyPr wrap="square" lIns="0" tIns="0" rIns="0" bIns="0" rtlCol="0"/>
          <a:lstStyle/>
          <a:p>
            <a:endParaRPr>
              <a:solidFill>
                <a:schemeClr val="tx1"/>
              </a:solidFill>
            </a:endParaRPr>
          </a:p>
        </p:txBody>
      </p:sp>
      <p:sp>
        <p:nvSpPr>
          <p:cNvPr id="337" name="object 336">
            <a:extLst>
              <a:ext uri="{FF2B5EF4-FFF2-40B4-BE49-F238E27FC236}">
                <a16:creationId xmlns:a16="http://schemas.microsoft.com/office/drawing/2014/main" id="{DEB0B102-5306-4F57-BDD4-08459F865F20}"/>
              </a:ext>
            </a:extLst>
          </p:cNvPr>
          <p:cNvSpPr/>
          <p:nvPr/>
        </p:nvSpPr>
        <p:spPr>
          <a:xfrm>
            <a:off x="5951749" y="2428792"/>
            <a:ext cx="3175" cy="1905"/>
          </a:xfrm>
          <a:custGeom>
            <a:avLst/>
            <a:gdLst/>
            <a:ahLst/>
            <a:cxnLst/>
            <a:rect l="l" t="t" r="r" b="b"/>
            <a:pathLst>
              <a:path w="3175" h="1904">
                <a:moveTo>
                  <a:pt x="3048" y="1524"/>
                </a:moveTo>
                <a:lnTo>
                  <a:pt x="3048" y="0"/>
                </a:lnTo>
                <a:lnTo>
                  <a:pt x="0" y="0"/>
                </a:lnTo>
                <a:lnTo>
                  <a:pt x="0" y="1524"/>
                </a:lnTo>
                <a:lnTo>
                  <a:pt x="3048" y="1524"/>
                </a:lnTo>
                <a:close/>
              </a:path>
            </a:pathLst>
          </a:custGeom>
          <a:solidFill>
            <a:srgbClr val="645644"/>
          </a:solidFill>
        </p:spPr>
        <p:txBody>
          <a:bodyPr wrap="square" lIns="0" tIns="0" rIns="0" bIns="0" rtlCol="0"/>
          <a:lstStyle/>
          <a:p>
            <a:endParaRPr>
              <a:solidFill>
                <a:schemeClr val="tx1"/>
              </a:solidFill>
            </a:endParaRPr>
          </a:p>
        </p:txBody>
      </p:sp>
      <p:sp>
        <p:nvSpPr>
          <p:cNvPr id="338" name="object 337">
            <a:extLst>
              <a:ext uri="{FF2B5EF4-FFF2-40B4-BE49-F238E27FC236}">
                <a16:creationId xmlns:a16="http://schemas.microsoft.com/office/drawing/2014/main" id="{ABD6E5FF-C5CD-4C2A-AB3F-9373EAD17365}"/>
              </a:ext>
            </a:extLst>
          </p:cNvPr>
          <p:cNvSpPr/>
          <p:nvPr/>
        </p:nvSpPr>
        <p:spPr>
          <a:xfrm>
            <a:off x="5951749" y="2430316"/>
            <a:ext cx="3175" cy="3175"/>
          </a:xfrm>
          <a:custGeom>
            <a:avLst/>
            <a:gdLst/>
            <a:ahLst/>
            <a:cxnLst/>
            <a:rect l="l" t="t" r="r" b="b"/>
            <a:pathLst>
              <a:path w="3175" h="3175">
                <a:moveTo>
                  <a:pt x="0" y="0"/>
                </a:moveTo>
                <a:lnTo>
                  <a:pt x="0" y="3048"/>
                </a:lnTo>
                <a:lnTo>
                  <a:pt x="3048" y="3048"/>
                </a:lnTo>
                <a:lnTo>
                  <a:pt x="3048" y="0"/>
                </a:lnTo>
                <a:lnTo>
                  <a:pt x="0" y="0"/>
                </a:lnTo>
                <a:close/>
              </a:path>
            </a:pathLst>
          </a:custGeom>
          <a:solidFill>
            <a:srgbClr val="EDE1D5"/>
          </a:solidFill>
        </p:spPr>
        <p:txBody>
          <a:bodyPr wrap="square" lIns="0" tIns="0" rIns="0" bIns="0" rtlCol="0"/>
          <a:lstStyle/>
          <a:p>
            <a:endParaRPr>
              <a:solidFill>
                <a:schemeClr val="tx1"/>
              </a:solidFill>
            </a:endParaRPr>
          </a:p>
        </p:txBody>
      </p:sp>
      <p:sp>
        <p:nvSpPr>
          <p:cNvPr id="339" name="object 338">
            <a:extLst>
              <a:ext uri="{FF2B5EF4-FFF2-40B4-BE49-F238E27FC236}">
                <a16:creationId xmlns:a16="http://schemas.microsoft.com/office/drawing/2014/main" id="{84A58EB5-55CF-4333-A68C-10488269E35A}"/>
              </a:ext>
            </a:extLst>
          </p:cNvPr>
          <p:cNvSpPr/>
          <p:nvPr/>
        </p:nvSpPr>
        <p:spPr>
          <a:xfrm>
            <a:off x="5941081" y="2433363"/>
            <a:ext cx="13970" cy="30480"/>
          </a:xfrm>
          <a:custGeom>
            <a:avLst/>
            <a:gdLst/>
            <a:ahLst/>
            <a:cxnLst/>
            <a:rect l="l" t="t" r="r" b="b"/>
            <a:pathLst>
              <a:path w="13970" h="30479">
                <a:moveTo>
                  <a:pt x="13716" y="0"/>
                </a:moveTo>
                <a:lnTo>
                  <a:pt x="0" y="8127"/>
                </a:lnTo>
                <a:lnTo>
                  <a:pt x="0" y="30479"/>
                </a:lnTo>
                <a:lnTo>
                  <a:pt x="13716" y="22351"/>
                </a:lnTo>
                <a:lnTo>
                  <a:pt x="13716" y="0"/>
                </a:lnTo>
                <a:close/>
              </a:path>
            </a:pathLst>
          </a:custGeom>
          <a:solidFill>
            <a:srgbClr val="B3A796"/>
          </a:solidFill>
        </p:spPr>
        <p:txBody>
          <a:bodyPr wrap="square" lIns="0" tIns="0" rIns="0" bIns="0" rtlCol="0"/>
          <a:lstStyle/>
          <a:p>
            <a:endParaRPr>
              <a:solidFill>
                <a:schemeClr val="tx1"/>
              </a:solidFill>
            </a:endParaRPr>
          </a:p>
        </p:txBody>
      </p:sp>
      <p:sp>
        <p:nvSpPr>
          <p:cNvPr id="340" name="object 339">
            <a:extLst>
              <a:ext uri="{FF2B5EF4-FFF2-40B4-BE49-F238E27FC236}">
                <a16:creationId xmlns:a16="http://schemas.microsoft.com/office/drawing/2014/main" id="{9F8162A7-0EE5-4CA8-97E2-A4D02CDFBBE8}"/>
              </a:ext>
            </a:extLst>
          </p:cNvPr>
          <p:cNvSpPr/>
          <p:nvPr/>
        </p:nvSpPr>
        <p:spPr>
          <a:xfrm>
            <a:off x="5934985" y="2442507"/>
            <a:ext cx="6350" cy="22860"/>
          </a:xfrm>
          <a:custGeom>
            <a:avLst/>
            <a:gdLst/>
            <a:ahLst/>
            <a:cxnLst/>
            <a:rect l="l" t="t" r="r" b="b"/>
            <a:pathLst>
              <a:path w="6350" h="22860">
                <a:moveTo>
                  <a:pt x="6095" y="0"/>
                </a:moveTo>
                <a:lnTo>
                  <a:pt x="0" y="4191"/>
                </a:lnTo>
                <a:lnTo>
                  <a:pt x="0" y="22860"/>
                </a:lnTo>
                <a:lnTo>
                  <a:pt x="6095" y="18669"/>
                </a:lnTo>
                <a:lnTo>
                  <a:pt x="6095" y="0"/>
                </a:lnTo>
                <a:close/>
              </a:path>
            </a:pathLst>
          </a:custGeom>
          <a:solidFill>
            <a:srgbClr val="A09483"/>
          </a:solidFill>
        </p:spPr>
        <p:txBody>
          <a:bodyPr wrap="square" lIns="0" tIns="0" rIns="0" bIns="0" rtlCol="0"/>
          <a:lstStyle/>
          <a:p>
            <a:endParaRPr>
              <a:solidFill>
                <a:schemeClr val="tx1"/>
              </a:solidFill>
            </a:endParaRPr>
          </a:p>
        </p:txBody>
      </p:sp>
      <p:sp>
        <p:nvSpPr>
          <p:cNvPr id="341" name="object 340">
            <a:extLst>
              <a:ext uri="{FF2B5EF4-FFF2-40B4-BE49-F238E27FC236}">
                <a16:creationId xmlns:a16="http://schemas.microsoft.com/office/drawing/2014/main" id="{A5351F9D-AE49-44AC-B794-A38023308BF2}"/>
              </a:ext>
            </a:extLst>
          </p:cNvPr>
          <p:cNvSpPr/>
          <p:nvPr/>
        </p:nvSpPr>
        <p:spPr>
          <a:xfrm>
            <a:off x="5934985" y="2447080"/>
            <a:ext cx="5080" cy="9525"/>
          </a:xfrm>
          <a:custGeom>
            <a:avLst/>
            <a:gdLst/>
            <a:ahLst/>
            <a:cxnLst/>
            <a:rect l="l" t="t" r="r" b="b"/>
            <a:pathLst>
              <a:path w="5079" h="9525">
                <a:moveTo>
                  <a:pt x="4572" y="0"/>
                </a:moveTo>
                <a:lnTo>
                  <a:pt x="0" y="2286"/>
                </a:lnTo>
                <a:lnTo>
                  <a:pt x="0" y="9144"/>
                </a:lnTo>
                <a:lnTo>
                  <a:pt x="4572" y="6858"/>
                </a:lnTo>
                <a:lnTo>
                  <a:pt x="4572" y="0"/>
                </a:lnTo>
                <a:close/>
              </a:path>
            </a:pathLst>
          </a:custGeom>
          <a:solidFill>
            <a:srgbClr val="A09483"/>
          </a:solidFill>
        </p:spPr>
        <p:txBody>
          <a:bodyPr wrap="square" lIns="0" tIns="0" rIns="0" bIns="0" rtlCol="0"/>
          <a:lstStyle/>
          <a:p>
            <a:endParaRPr>
              <a:solidFill>
                <a:schemeClr val="tx1"/>
              </a:solidFill>
            </a:endParaRPr>
          </a:p>
        </p:txBody>
      </p:sp>
      <p:sp>
        <p:nvSpPr>
          <p:cNvPr id="342" name="object 341">
            <a:extLst>
              <a:ext uri="{FF2B5EF4-FFF2-40B4-BE49-F238E27FC236}">
                <a16:creationId xmlns:a16="http://schemas.microsoft.com/office/drawing/2014/main" id="{42EB44BE-4854-40EE-AE73-C5AD72FE8CFD}"/>
              </a:ext>
            </a:extLst>
          </p:cNvPr>
          <p:cNvSpPr/>
          <p:nvPr/>
        </p:nvSpPr>
        <p:spPr>
          <a:xfrm>
            <a:off x="5934985" y="2450128"/>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E0D5C5"/>
          </a:solidFill>
        </p:spPr>
        <p:txBody>
          <a:bodyPr wrap="square" lIns="0" tIns="0" rIns="0" bIns="0" rtlCol="0"/>
          <a:lstStyle/>
          <a:p>
            <a:endParaRPr>
              <a:solidFill>
                <a:schemeClr val="tx1"/>
              </a:solidFill>
            </a:endParaRPr>
          </a:p>
        </p:txBody>
      </p:sp>
      <p:sp>
        <p:nvSpPr>
          <p:cNvPr id="343" name="object 342">
            <a:extLst>
              <a:ext uri="{FF2B5EF4-FFF2-40B4-BE49-F238E27FC236}">
                <a16:creationId xmlns:a16="http://schemas.microsoft.com/office/drawing/2014/main" id="{B8666600-66F8-4373-B3AF-DB506D719FD2}"/>
              </a:ext>
            </a:extLst>
          </p:cNvPr>
          <p:cNvSpPr/>
          <p:nvPr/>
        </p:nvSpPr>
        <p:spPr>
          <a:xfrm>
            <a:off x="5939558" y="2447079"/>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E0D5C5"/>
          </a:solidFill>
        </p:spPr>
        <p:txBody>
          <a:bodyPr wrap="square" lIns="0" tIns="0" rIns="0" bIns="0" rtlCol="0"/>
          <a:lstStyle/>
          <a:p>
            <a:endParaRPr>
              <a:solidFill>
                <a:schemeClr val="tx1"/>
              </a:solidFill>
            </a:endParaRPr>
          </a:p>
        </p:txBody>
      </p:sp>
      <p:sp>
        <p:nvSpPr>
          <p:cNvPr id="344" name="object 343">
            <a:extLst>
              <a:ext uri="{FF2B5EF4-FFF2-40B4-BE49-F238E27FC236}">
                <a16:creationId xmlns:a16="http://schemas.microsoft.com/office/drawing/2014/main" id="{7389BCA6-95E2-42D4-AE0D-D844BC4A4A00}"/>
              </a:ext>
            </a:extLst>
          </p:cNvPr>
          <p:cNvSpPr/>
          <p:nvPr/>
        </p:nvSpPr>
        <p:spPr>
          <a:xfrm>
            <a:off x="5936510" y="2450128"/>
            <a:ext cx="3175" cy="6350"/>
          </a:xfrm>
          <a:custGeom>
            <a:avLst/>
            <a:gdLst/>
            <a:ahLst/>
            <a:cxnLst/>
            <a:rect l="l" t="t" r="r" b="b"/>
            <a:pathLst>
              <a:path w="3175" h="6350">
                <a:moveTo>
                  <a:pt x="3048" y="0"/>
                </a:moveTo>
                <a:lnTo>
                  <a:pt x="0" y="0"/>
                </a:lnTo>
                <a:lnTo>
                  <a:pt x="0" y="6096"/>
                </a:lnTo>
                <a:lnTo>
                  <a:pt x="3048" y="4063"/>
                </a:lnTo>
                <a:lnTo>
                  <a:pt x="3048" y="0"/>
                </a:lnTo>
                <a:close/>
              </a:path>
            </a:pathLst>
          </a:custGeom>
          <a:solidFill>
            <a:srgbClr val="F8F1E4"/>
          </a:solidFill>
        </p:spPr>
        <p:txBody>
          <a:bodyPr wrap="square" lIns="0" tIns="0" rIns="0" bIns="0" rtlCol="0"/>
          <a:lstStyle/>
          <a:p>
            <a:endParaRPr>
              <a:solidFill>
                <a:schemeClr val="tx1"/>
              </a:solidFill>
            </a:endParaRPr>
          </a:p>
        </p:txBody>
      </p:sp>
      <p:sp>
        <p:nvSpPr>
          <p:cNvPr id="345" name="object 344">
            <a:extLst>
              <a:ext uri="{FF2B5EF4-FFF2-40B4-BE49-F238E27FC236}">
                <a16:creationId xmlns:a16="http://schemas.microsoft.com/office/drawing/2014/main" id="{1B98EF8A-FDFF-41A7-8923-4346294FAD63}"/>
              </a:ext>
            </a:extLst>
          </p:cNvPr>
          <p:cNvSpPr/>
          <p:nvPr/>
        </p:nvSpPr>
        <p:spPr>
          <a:xfrm>
            <a:off x="5936510" y="2450128"/>
            <a:ext cx="3175" cy="3175"/>
          </a:xfrm>
          <a:custGeom>
            <a:avLst/>
            <a:gdLst/>
            <a:ahLst/>
            <a:cxnLst/>
            <a:rect l="l" t="t" r="r" b="b"/>
            <a:pathLst>
              <a:path w="3175" h="3175">
                <a:moveTo>
                  <a:pt x="3048" y="3048"/>
                </a:moveTo>
                <a:lnTo>
                  <a:pt x="0" y="3048"/>
                </a:lnTo>
                <a:lnTo>
                  <a:pt x="0" y="0"/>
                </a:lnTo>
                <a:lnTo>
                  <a:pt x="3048" y="0"/>
                </a:lnTo>
                <a:lnTo>
                  <a:pt x="3048" y="3048"/>
                </a:lnTo>
                <a:close/>
              </a:path>
            </a:pathLst>
          </a:custGeom>
          <a:solidFill>
            <a:srgbClr val="E0D5C5"/>
          </a:solidFill>
        </p:spPr>
        <p:txBody>
          <a:bodyPr wrap="square" lIns="0" tIns="0" rIns="0" bIns="0" rtlCol="0"/>
          <a:lstStyle/>
          <a:p>
            <a:endParaRPr>
              <a:solidFill>
                <a:schemeClr val="tx1"/>
              </a:solidFill>
            </a:endParaRPr>
          </a:p>
        </p:txBody>
      </p:sp>
      <p:sp>
        <p:nvSpPr>
          <p:cNvPr id="346" name="object 345">
            <a:extLst>
              <a:ext uri="{FF2B5EF4-FFF2-40B4-BE49-F238E27FC236}">
                <a16:creationId xmlns:a16="http://schemas.microsoft.com/office/drawing/2014/main" id="{5A0A0EF6-08C8-4064-968C-C24BDB9F63C4}"/>
              </a:ext>
            </a:extLst>
          </p:cNvPr>
          <p:cNvSpPr/>
          <p:nvPr/>
        </p:nvSpPr>
        <p:spPr>
          <a:xfrm>
            <a:off x="5934985" y="2456223"/>
            <a:ext cx="5080" cy="9525"/>
          </a:xfrm>
          <a:custGeom>
            <a:avLst/>
            <a:gdLst/>
            <a:ahLst/>
            <a:cxnLst/>
            <a:rect l="l" t="t" r="r" b="b"/>
            <a:pathLst>
              <a:path w="5079" h="9525">
                <a:moveTo>
                  <a:pt x="4572" y="0"/>
                </a:moveTo>
                <a:lnTo>
                  <a:pt x="0" y="1777"/>
                </a:lnTo>
                <a:lnTo>
                  <a:pt x="0" y="9143"/>
                </a:lnTo>
                <a:lnTo>
                  <a:pt x="4572" y="7365"/>
                </a:lnTo>
                <a:lnTo>
                  <a:pt x="4572" y="0"/>
                </a:lnTo>
                <a:close/>
              </a:path>
            </a:pathLst>
          </a:custGeom>
          <a:solidFill>
            <a:srgbClr val="A09483"/>
          </a:solidFill>
        </p:spPr>
        <p:txBody>
          <a:bodyPr wrap="square" lIns="0" tIns="0" rIns="0" bIns="0" rtlCol="0"/>
          <a:lstStyle/>
          <a:p>
            <a:endParaRPr>
              <a:solidFill>
                <a:schemeClr val="tx1"/>
              </a:solidFill>
            </a:endParaRPr>
          </a:p>
        </p:txBody>
      </p:sp>
      <p:sp>
        <p:nvSpPr>
          <p:cNvPr id="347" name="object 346">
            <a:extLst>
              <a:ext uri="{FF2B5EF4-FFF2-40B4-BE49-F238E27FC236}">
                <a16:creationId xmlns:a16="http://schemas.microsoft.com/office/drawing/2014/main" id="{EAEF795F-07A0-4FE6-8303-D3BE35CFCC0C}"/>
              </a:ext>
            </a:extLst>
          </p:cNvPr>
          <p:cNvSpPr/>
          <p:nvPr/>
        </p:nvSpPr>
        <p:spPr>
          <a:xfrm>
            <a:off x="5936510" y="2463843"/>
            <a:ext cx="3175" cy="1905"/>
          </a:xfrm>
          <a:custGeom>
            <a:avLst/>
            <a:gdLst/>
            <a:ahLst/>
            <a:cxnLst/>
            <a:rect l="l" t="t" r="r" b="b"/>
            <a:pathLst>
              <a:path w="3175" h="1904">
                <a:moveTo>
                  <a:pt x="3048" y="0"/>
                </a:moveTo>
                <a:lnTo>
                  <a:pt x="0" y="0"/>
                </a:lnTo>
                <a:lnTo>
                  <a:pt x="0" y="1524"/>
                </a:lnTo>
                <a:lnTo>
                  <a:pt x="3048" y="0"/>
                </a:lnTo>
                <a:close/>
              </a:path>
            </a:pathLst>
          </a:custGeom>
          <a:solidFill>
            <a:srgbClr val="F8F1E4"/>
          </a:solidFill>
        </p:spPr>
        <p:txBody>
          <a:bodyPr wrap="square" lIns="0" tIns="0" rIns="0" bIns="0" rtlCol="0"/>
          <a:lstStyle/>
          <a:p>
            <a:endParaRPr>
              <a:solidFill>
                <a:schemeClr val="tx1"/>
              </a:solidFill>
            </a:endParaRPr>
          </a:p>
        </p:txBody>
      </p:sp>
      <p:sp>
        <p:nvSpPr>
          <p:cNvPr id="348" name="object 347">
            <a:extLst>
              <a:ext uri="{FF2B5EF4-FFF2-40B4-BE49-F238E27FC236}">
                <a16:creationId xmlns:a16="http://schemas.microsoft.com/office/drawing/2014/main" id="{264EB133-1A17-42B2-B8D9-856248C4A4F3}"/>
              </a:ext>
            </a:extLst>
          </p:cNvPr>
          <p:cNvSpPr/>
          <p:nvPr/>
        </p:nvSpPr>
        <p:spPr>
          <a:xfrm>
            <a:off x="5934985" y="2457747"/>
            <a:ext cx="1905" cy="7620"/>
          </a:xfrm>
          <a:custGeom>
            <a:avLst/>
            <a:gdLst/>
            <a:ahLst/>
            <a:cxnLst/>
            <a:rect l="l" t="t" r="r" b="b"/>
            <a:pathLst>
              <a:path w="1904" h="7620">
                <a:moveTo>
                  <a:pt x="0" y="7620"/>
                </a:moveTo>
                <a:lnTo>
                  <a:pt x="1524" y="7620"/>
                </a:lnTo>
                <a:lnTo>
                  <a:pt x="1524" y="0"/>
                </a:lnTo>
                <a:lnTo>
                  <a:pt x="0" y="0"/>
                </a:lnTo>
                <a:lnTo>
                  <a:pt x="0" y="7620"/>
                </a:lnTo>
                <a:close/>
              </a:path>
            </a:pathLst>
          </a:custGeom>
          <a:solidFill>
            <a:srgbClr val="E0D5C5"/>
          </a:solidFill>
        </p:spPr>
        <p:txBody>
          <a:bodyPr wrap="square" lIns="0" tIns="0" rIns="0" bIns="0" rtlCol="0"/>
          <a:lstStyle/>
          <a:p>
            <a:endParaRPr>
              <a:solidFill>
                <a:schemeClr val="tx1"/>
              </a:solidFill>
            </a:endParaRPr>
          </a:p>
        </p:txBody>
      </p:sp>
      <p:sp>
        <p:nvSpPr>
          <p:cNvPr id="349" name="object 348">
            <a:extLst>
              <a:ext uri="{FF2B5EF4-FFF2-40B4-BE49-F238E27FC236}">
                <a16:creationId xmlns:a16="http://schemas.microsoft.com/office/drawing/2014/main" id="{965E4F55-3D8B-4D8F-918D-F276C05C8D63}"/>
              </a:ext>
            </a:extLst>
          </p:cNvPr>
          <p:cNvSpPr/>
          <p:nvPr/>
        </p:nvSpPr>
        <p:spPr>
          <a:xfrm>
            <a:off x="5939558" y="2457747"/>
            <a:ext cx="1905" cy="6350"/>
          </a:xfrm>
          <a:custGeom>
            <a:avLst/>
            <a:gdLst/>
            <a:ahLst/>
            <a:cxnLst/>
            <a:rect l="l" t="t" r="r" b="b"/>
            <a:pathLst>
              <a:path w="1904" h="6350">
                <a:moveTo>
                  <a:pt x="0" y="6096"/>
                </a:moveTo>
                <a:lnTo>
                  <a:pt x="1524" y="6096"/>
                </a:lnTo>
                <a:lnTo>
                  <a:pt x="1524" y="0"/>
                </a:lnTo>
                <a:lnTo>
                  <a:pt x="0" y="0"/>
                </a:lnTo>
                <a:lnTo>
                  <a:pt x="0" y="6096"/>
                </a:lnTo>
                <a:close/>
              </a:path>
            </a:pathLst>
          </a:custGeom>
          <a:solidFill>
            <a:srgbClr val="E0D5C5"/>
          </a:solidFill>
        </p:spPr>
        <p:txBody>
          <a:bodyPr wrap="square" lIns="0" tIns="0" rIns="0" bIns="0" rtlCol="0"/>
          <a:lstStyle/>
          <a:p>
            <a:endParaRPr>
              <a:solidFill>
                <a:schemeClr val="tx1"/>
              </a:solidFill>
            </a:endParaRPr>
          </a:p>
        </p:txBody>
      </p:sp>
      <p:sp>
        <p:nvSpPr>
          <p:cNvPr id="350" name="object 349">
            <a:extLst>
              <a:ext uri="{FF2B5EF4-FFF2-40B4-BE49-F238E27FC236}">
                <a16:creationId xmlns:a16="http://schemas.microsoft.com/office/drawing/2014/main" id="{70C317F4-4EB5-4772-B1AA-E74A9F62AC59}"/>
              </a:ext>
            </a:extLst>
          </p:cNvPr>
          <p:cNvSpPr/>
          <p:nvPr/>
        </p:nvSpPr>
        <p:spPr>
          <a:xfrm>
            <a:off x="5936510" y="2457748"/>
            <a:ext cx="3175" cy="6350"/>
          </a:xfrm>
          <a:custGeom>
            <a:avLst/>
            <a:gdLst/>
            <a:ahLst/>
            <a:cxnLst/>
            <a:rect l="l" t="t" r="r" b="b"/>
            <a:pathLst>
              <a:path w="3175" h="6350">
                <a:moveTo>
                  <a:pt x="3048" y="6095"/>
                </a:moveTo>
                <a:lnTo>
                  <a:pt x="0" y="6095"/>
                </a:lnTo>
                <a:lnTo>
                  <a:pt x="0" y="0"/>
                </a:lnTo>
                <a:lnTo>
                  <a:pt x="3048" y="0"/>
                </a:lnTo>
                <a:lnTo>
                  <a:pt x="3048" y="6095"/>
                </a:lnTo>
                <a:close/>
              </a:path>
            </a:pathLst>
          </a:custGeom>
          <a:solidFill>
            <a:srgbClr val="F8F1E4"/>
          </a:solidFill>
        </p:spPr>
        <p:txBody>
          <a:bodyPr wrap="square" lIns="0" tIns="0" rIns="0" bIns="0" rtlCol="0"/>
          <a:lstStyle/>
          <a:p>
            <a:endParaRPr>
              <a:solidFill>
                <a:schemeClr val="tx1"/>
              </a:solidFill>
            </a:endParaRPr>
          </a:p>
        </p:txBody>
      </p:sp>
      <p:sp>
        <p:nvSpPr>
          <p:cNvPr id="351" name="object 350">
            <a:extLst>
              <a:ext uri="{FF2B5EF4-FFF2-40B4-BE49-F238E27FC236}">
                <a16:creationId xmlns:a16="http://schemas.microsoft.com/office/drawing/2014/main" id="{DAB71B0C-2985-4817-9866-12D99A5DA688}"/>
              </a:ext>
            </a:extLst>
          </p:cNvPr>
          <p:cNvSpPr/>
          <p:nvPr/>
        </p:nvSpPr>
        <p:spPr>
          <a:xfrm>
            <a:off x="6063510" y="2584748"/>
            <a:ext cx="3175" cy="6350"/>
          </a:xfrm>
          <a:custGeom>
            <a:avLst/>
            <a:gdLst/>
            <a:ahLst/>
            <a:cxnLst/>
            <a:rect l="l" t="t" r="r" b="b"/>
            <a:pathLst>
              <a:path w="3175" h="6350">
                <a:moveTo>
                  <a:pt x="3048" y="0"/>
                </a:moveTo>
                <a:lnTo>
                  <a:pt x="0" y="0"/>
                </a:lnTo>
                <a:lnTo>
                  <a:pt x="0" y="4063"/>
                </a:lnTo>
                <a:lnTo>
                  <a:pt x="3048" y="6095"/>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352" name="object 351">
            <a:extLst>
              <a:ext uri="{FF2B5EF4-FFF2-40B4-BE49-F238E27FC236}">
                <a16:creationId xmlns:a16="http://schemas.microsoft.com/office/drawing/2014/main" id="{BE6D8996-9BC9-4AE7-9157-6CF01EDCD9DE}"/>
              </a:ext>
            </a:extLst>
          </p:cNvPr>
          <p:cNvSpPr/>
          <p:nvPr/>
        </p:nvSpPr>
        <p:spPr>
          <a:xfrm>
            <a:off x="5941081" y="2434887"/>
            <a:ext cx="13970" cy="27940"/>
          </a:xfrm>
          <a:custGeom>
            <a:avLst/>
            <a:gdLst/>
            <a:ahLst/>
            <a:cxnLst/>
            <a:rect l="l" t="t" r="r" b="b"/>
            <a:pathLst>
              <a:path w="13970" h="27939">
                <a:moveTo>
                  <a:pt x="13716" y="0"/>
                </a:moveTo>
                <a:lnTo>
                  <a:pt x="0" y="6350"/>
                </a:lnTo>
                <a:lnTo>
                  <a:pt x="0" y="27431"/>
                </a:lnTo>
                <a:lnTo>
                  <a:pt x="2286" y="27431"/>
                </a:lnTo>
                <a:lnTo>
                  <a:pt x="2286" y="6350"/>
                </a:lnTo>
                <a:lnTo>
                  <a:pt x="13716" y="0"/>
                </a:lnTo>
                <a:close/>
              </a:path>
            </a:pathLst>
          </a:custGeom>
          <a:solidFill>
            <a:srgbClr val="E0D5C5"/>
          </a:solidFill>
        </p:spPr>
        <p:txBody>
          <a:bodyPr wrap="square" lIns="0" tIns="0" rIns="0" bIns="0" rtlCol="0"/>
          <a:lstStyle/>
          <a:p>
            <a:endParaRPr>
              <a:solidFill>
                <a:schemeClr val="tx1"/>
              </a:solidFill>
            </a:endParaRPr>
          </a:p>
        </p:txBody>
      </p:sp>
      <p:sp>
        <p:nvSpPr>
          <p:cNvPr id="353" name="object 352">
            <a:extLst>
              <a:ext uri="{FF2B5EF4-FFF2-40B4-BE49-F238E27FC236}">
                <a16:creationId xmlns:a16="http://schemas.microsoft.com/office/drawing/2014/main" id="{8323CECF-C2B5-4167-8C68-E7BEE038F8C3}"/>
              </a:ext>
            </a:extLst>
          </p:cNvPr>
          <p:cNvSpPr/>
          <p:nvPr/>
        </p:nvSpPr>
        <p:spPr>
          <a:xfrm>
            <a:off x="5944129" y="2439460"/>
            <a:ext cx="7620" cy="22860"/>
          </a:xfrm>
          <a:custGeom>
            <a:avLst/>
            <a:gdLst/>
            <a:ahLst/>
            <a:cxnLst/>
            <a:rect l="l" t="t" r="r" b="b"/>
            <a:pathLst>
              <a:path w="7620" h="22860">
                <a:moveTo>
                  <a:pt x="3810" y="0"/>
                </a:moveTo>
                <a:lnTo>
                  <a:pt x="0" y="4190"/>
                </a:lnTo>
                <a:lnTo>
                  <a:pt x="0" y="22859"/>
                </a:lnTo>
                <a:lnTo>
                  <a:pt x="7620" y="18668"/>
                </a:lnTo>
                <a:lnTo>
                  <a:pt x="7620" y="2031"/>
                </a:lnTo>
                <a:lnTo>
                  <a:pt x="3810" y="0"/>
                </a:lnTo>
                <a:close/>
              </a:path>
            </a:pathLst>
          </a:custGeom>
          <a:solidFill>
            <a:srgbClr val="F8F1E4"/>
          </a:solidFill>
        </p:spPr>
        <p:txBody>
          <a:bodyPr wrap="square" lIns="0" tIns="0" rIns="0" bIns="0" rtlCol="0"/>
          <a:lstStyle/>
          <a:p>
            <a:endParaRPr>
              <a:solidFill>
                <a:schemeClr val="tx1"/>
              </a:solidFill>
            </a:endParaRPr>
          </a:p>
        </p:txBody>
      </p:sp>
      <p:sp>
        <p:nvSpPr>
          <p:cNvPr id="354" name="object 353">
            <a:extLst>
              <a:ext uri="{FF2B5EF4-FFF2-40B4-BE49-F238E27FC236}">
                <a16:creationId xmlns:a16="http://schemas.microsoft.com/office/drawing/2014/main" id="{1179EF9D-2D78-4B42-8F34-78BC2797D7C6}"/>
              </a:ext>
            </a:extLst>
          </p:cNvPr>
          <p:cNvSpPr/>
          <p:nvPr/>
        </p:nvSpPr>
        <p:spPr>
          <a:xfrm>
            <a:off x="5944129" y="2439460"/>
            <a:ext cx="7620" cy="18415"/>
          </a:xfrm>
          <a:custGeom>
            <a:avLst/>
            <a:gdLst/>
            <a:ahLst/>
            <a:cxnLst/>
            <a:rect l="l" t="t" r="r" b="b"/>
            <a:pathLst>
              <a:path w="7620" h="18414">
                <a:moveTo>
                  <a:pt x="7620" y="14224"/>
                </a:moveTo>
                <a:lnTo>
                  <a:pt x="3810" y="14224"/>
                </a:lnTo>
                <a:lnTo>
                  <a:pt x="7620" y="18287"/>
                </a:lnTo>
                <a:lnTo>
                  <a:pt x="7620" y="14224"/>
                </a:lnTo>
                <a:close/>
              </a:path>
              <a:path w="7620" h="18414">
                <a:moveTo>
                  <a:pt x="3810" y="0"/>
                </a:moveTo>
                <a:lnTo>
                  <a:pt x="0" y="4063"/>
                </a:lnTo>
                <a:lnTo>
                  <a:pt x="0" y="16255"/>
                </a:lnTo>
                <a:lnTo>
                  <a:pt x="3810" y="14224"/>
                </a:lnTo>
                <a:lnTo>
                  <a:pt x="7620" y="14224"/>
                </a:lnTo>
                <a:lnTo>
                  <a:pt x="7620" y="2031"/>
                </a:lnTo>
                <a:lnTo>
                  <a:pt x="3810" y="0"/>
                </a:lnTo>
                <a:close/>
              </a:path>
            </a:pathLst>
          </a:custGeom>
          <a:solidFill>
            <a:srgbClr val="E0D5C5"/>
          </a:solidFill>
        </p:spPr>
        <p:txBody>
          <a:bodyPr wrap="square" lIns="0" tIns="0" rIns="0" bIns="0" rtlCol="0"/>
          <a:lstStyle/>
          <a:p>
            <a:endParaRPr>
              <a:solidFill>
                <a:schemeClr val="tx1"/>
              </a:solidFill>
            </a:endParaRPr>
          </a:p>
        </p:txBody>
      </p:sp>
      <p:sp>
        <p:nvSpPr>
          <p:cNvPr id="355" name="object 354">
            <a:extLst>
              <a:ext uri="{FF2B5EF4-FFF2-40B4-BE49-F238E27FC236}">
                <a16:creationId xmlns:a16="http://schemas.microsoft.com/office/drawing/2014/main" id="{40A192F8-3E23-43B3-8306-98924885B3C2}"/>
              </a:ext>
            </a:extLst>
          </p:cNvPr>
          <p:cNvSpPr/>
          <p:nvPr/>
        </p:nvSpPr>
        <p:spPr>
          <a:xfrm>
            <a:off x="5944129" y="2440984"/>
            <a:ext cx="3175" cy="15240"/>
          </a:xfrm>
          <a:custGeom>
            <a:avLst/>
            <a:gdLst/>
            <a:ahLst/>
            <a:cxnLst/>
            <a:rect l="l" t="t" r="r" b="b"/>
            <a:pathLst>
              <a:path w="3175" h="15239">
                <a:moveTo>
                  <a:pt x="3048" y="0"/>
                </a:moveTo>
                <a:lnTo>
                  <a:pt x="1524" y="0"/>
                </a:lnTo>
                <a:lnTo>
                  <a:pt x="0" y="4317"/>
                </a:lnTo>
                <a:lnTo>
                  <a:pt x="0" y="15239"/>
                </a:lnTo>
                <a:lnTo>
                  <a:pt x="3048" y="13080"/>
                </a:lnTo>
                <a:lnTo>
                  <a:pt x="3048" y="0"/>
                </a:lnTo>
                <a:close/>
              </a:path>
            </a:pathLst>
          </a:custGeom>
          <a:solidFill>
            <a:srgbClr val="8E806E"/>
          </a:solidFill>
        </p:spPr>
        <p:txBody>
          <a:bodyPr wrap="square" lIns="0" tIns="0" rIns="0" bIns="0" rtlCol="0"/>
          <a:lstStyle/>
          <a:p>
            <a:endParaRPr>
              <a:solidFill>
                <a:schemeClr val="tx1"/>
              </a:solidFill>
            </a:endParaRPr>
          </a:p>
        </p:txBody>
      </p:sp>
      <p:sp>
        <p:nvSpPr>
          <p:cNvPr id="356" name="object 355">
            <a:extLst>
              <a:ext uri="{FF2B5EF4-FFF2-40B4-BE49-F238E27FC236}">
                <a16:creationId xmlns:a16="http://schemas.microsoft.com/office/drawing/2014/main" id="{A517A0DD-65F0-4A53-886B-CB96C4BC3A45}"/>
              </a:ext>
            </a:extLst>
          </p:cNvPr>
          <p:cNvSpPr/>
          <p:nvPr/>
        </p:nvSpPr>
        <p:spPr>
          <a:xfrm>
            <a:off x="5944129" y="2451652"/>
            <a:ext cx="1905" cy="5080"/>
          </a:xfrm>
          <a:custGeom>
            <a:avLst/>
            <a:gdLst/>
            <a:ahLst/>
            <a:cxnLst/>
            <a:rect l="l" t="t" r="r" b="b"/>
            <a:pathLst>
              <a:path w="1904" h="5079">
                <a:moveTo>
                  <a:pt x="0" y="0"/>
                </a:moveTo>
                <a:lnTo>
                  <a:pt x="1524" y="0"/>
                </a:lnTo>
                <a:lnTo>
                  <a:pt x="1524" y="4572"/>
                </a:lnTo>
                <a:lnTo>
                  <a:pt x="0" y="4572"/>
                </a:lnTo>
                <a:lnTo>
                  <a:pt x="0" y="0"/>
                </a:lnTo>
                <a:close/>
              </a:path>
            </a:pathLst>
          </a:custGeom>
          <a:solidFill>
            <a:srgbClr val="645644"/>
          </a:solidFill>
        </p:spPr>
        <p:txBody>
          <a:bodyPr wrap="square" lIns="0" tIns="0" rIns="0" bIns="0" rtlCol="0"/>
          <a:lstStyle/>
          <a:p>
            <a:endParaRPr>
              <a:solidFill>
                <a:schemeClr val="tx1"/>
              </a:solidFill>
            </a:endParaRPr>
          </a:p>
        </p:txBody>
      </p:sp>
      <p:sp>
        <p:nvSpPr>
          <p:cNvPr id="357" name="object 356">
            <a:extLst>
              <a:ext uri="{FF2B5EF4-FFF2-40B4-BE49-F238E27FC236}">
                <a16:creationId xmlns:a16="http://schemas.microsoft.com/office/drawing/2014/main" id="{1017F185-684D-4CA3-B744-F7B67C542A06}"/>
              </a:ext>
            </a:extLst>
          </p:cNvPr>
          <p:cNvSpPr/>
          <p:nvPr/>
        </p:nvSpPr>
        <p:spPr>
          <a:xfrm>
            <a:off x="5944129" y="2445555"/>
            <a:ext cx="3175" cy="5080"/>
          </a:xfrm>
          <a:custGeom>
            <a:avLst/>
            <a:gdLst/>
            <a:ahLst/>
            <a:cxnLst/>
            <a:rect l="l" t="t" r="r" b="b"/>
            <a:pathLst>
              <a:path w="3175" h="5079">
                <a:moveTo>
                  <a:pt x="3048" y="0"/>
                </a:moveTo>
                <a:lnTo>
                  <a:pt x="0" y="4572"/>
                </a:lnTo>
                <a:lnTo>
                  <a:pt x="3048" y="2286"/>
                </a:lnTo>
                <a:lnTo>
                  <a:pt x="3048" y="0"/>
                </a:lnTo>
                <a:close/>
              </a:path>
            </a:pathLst>
          </a:custGeom>
          <a:solidFill>
            <a:srgbClr val="958775"/>
          </a:solidFill>
        </p:spPr>
        <p:txBody>
          <a:bodyPr wrap="square" lIns="0" tIns="0" rIns="0" bIns="0" rtlCol="0"/>
          <a:lstStyle/>
          <a:p>
            <a:endParaRPr>
              <a:solidFill>
                <a:schemeClr val="tx1"/>
              </a:solidFill>
            </a:endParaRPr>
          </a:p>
        </p:txBody>
      </p:sp>
      <p:sp>
        <p:nvSpPr>
          <p:cNvPr id="358" name="object 357">
            <a:extLst>
              <a:ext uri="{FF2B5EF4-FFF2-40B4-BE49-F238E27FC236}">
                <a16:creationId xmlns:a16="http://schemas.microsoft.com/office/drawing/2014/main" id="{A4C2780A-E36B-44F1-B063-35A8E67538B9}"/>
              </a:ext>
            </a:extLst>
          </p:cNvPr>
          <p:cNvSpPr/>
          <p:nvPr/>
        </p:nvSpPr>
        <p:spPr>
          <a:xfrm>
            <a:off x="6071129" y="2572555"/>
            <a:ext cx="3175" cy="5080"/>
          </a:xfrm>
          <a:custGeom>
            <a:avLst/>
            <a:gdLst/>
            <a:ahLst/>
            <a:cxnLst/>
            <a:rect l="l" t="t" r="r" b="b"/>
            <a:pathLst>
              <a:path w="3175" h="5079">
                <a:moveTo>
                  <a:pt x="3048" y="0"/>
                </a:moveTo>
                <a:lnTo>
                  <a:pt x="0" y="2286"/>
                </a:lnTo>
                <a:lnTo>
                  <a:pt x="0" y="4572"/>
                </a:lnTo>
                <a:lnTo>
                  <a:pt x="3048" y="0"/>
                </a:lnTo>
                <a:close/>
              </a:path>
            </a:pathLst>
          </a:custGeom>
          <a:solidFill>
            <a:srgbClr val="DFD4C5"/>
          </a:solidFill>
        </p:spPr>
        <p:txBody>
          <a:bodyPr wrap="square" lIns="0" tIns="0" rIns="0" bIns="0" rtlCol="0"/>
          <a:lstStyle/>
          <a:p>
            <a:endParaRPr>
              <a:solidFill>
                <a:schemeClr val="tx1"/>
              </a:solidFill>
            </a:endParaRPr>
          </a:p>
        </p:txBody>
      </p:sp>
      <p:sp>
        <p:nvSpPr>
          <p:cNvPr id="359" name="object 358">
            <a:extLst>
              <a:ext uri="{FF2B5EF4-FFF2-40B4-BE49-F238E27FC236}">
                <a16:creationId xmlns:a16="http://schemas.microsoft.com/office/drawing/2014/main" id="{E641CEB3-0CB6-49E3-969E-ABB0897D1075}"/>
              </a:ext>
            </a:extLst>
          </p:cNvPr>
          <p:cNvSpPr/>
          <p:nvPr/>
        </p:nvSpPr>
        <p:spPr>
          <a:xfrm>
            <a:off x="5939558" y="2439460"/>
            <a:ext cx="1905" cy="3175"/>
          </a:xfrm>
          <a:custGeom>
            <a:avLst/>
            <a:gdLst/>
            <a:ahLst/>
            <a:cxnLst/>
            <a:rect l="l" t="t" r="r" b="b"/>
            <a:pathLst>
              <a:path w="1904" h="3175">
                <a:moveTo>
                  <a:pt x="0" y="0"/>
                </a:moveTo>
                <a:lnTo>
                  <a:pt x="0" y="3047"/>
                </a:lnTo>
                <a:lnTo>
                  <a:pt x="1523" y="3047"/>
                </a:lnTo>
                <a:lnTo>
                  <a:pt x="1523" y="1524"/>
                </a:lnTo>
                <a:lnTo>
                  <a:pt x="0" y="0"/>
                </a:lnTo>
                <a:close/>
              </a:path>
            </a:pathLst>
          </a:custGeom>
          <a:solidFill>
            <a:srgbClr val="E0D5C5"/>
          </a:solidFill>
        </p:spPr>
        <p:txBody>
          <a:bodyPr wrap="square" lIns="0" tIns="0" rIns="0" bIns="0" rtlCol="0"/>
          <a:lstStyle/>
          <a:p>
            <a:endParaRPr>
              <a:solidFill>
                <a:schemeClr val="tx1"/>
              </a:solidFill>
            </a:endParaRPr>
          </a:p>
        </p:txBody>
      </p:sp>
      <p:sp>
        <p:nvSpPr>
          <p:cNvPr id="360" name="object 359">
            <a:extLst>
              <a:ext uri="{FF2B5EF4-FFF2-40B4-BE49-F238E27FC236}">
                <a16:creationId xmlns:a16="http://schemas.microsoft.com/office/drawing/2014/main" id="{25F8A7D5-DA3D-4F5C-AAD8-62E00960EF89}"/>
              </a:ext>
            </a:extLst>
          </p:cNvPr>
          <p:cNvSpPr/>
          <p:nvPr/>
        </p:nvSpPr>
        <p:spPr>
          <a:xfrm>
            <a:off x="5939558" y="2430316"/>
            <a:ext cx="15240" cy="10795"/>
          </a:xfrm>
          <a:custGeom>
            <a:avLst/>
            <a:gdLst/>
            <a:ahLst/>
            <a:cxnLst/>
            <a:rect l="l" t="t" r="r" b="b"/>
            <a:pathLst>
              <a:path w="15239" h="10795">
                <a:moveTo>
                  <a:pt x="13080" y="0"/>
                </a:moveTo>
                <a:lnTo>
                  <a:pt x="0" y="8509"/>
                </a:lnTo>
                <a:lnTo>
                  <a:pt x="2158" y="10668"/>
                </a:lnTo>
                <a:lnTo>
                  <a:pt x="15239" y="2159"/>
                </a:lnTo>
                <a:lnTo>
                  <a:pt x="13080" y="0"/>
                </a:lnTo>
                <a:close/>
              </a:path>
            </a:pathLst>
          </a:custGeom>
          <a:solidFill>
            <a:srgbClr val="F8F1E4"/>
          </a:solidFill>
        </p:spPr>
        <p:txBody>
          <a:bodyPr wrap="square" lIns="0" tIns="0" rIns="0" bIns="0" rtlCol="0"/>
          <a:lstStyle/>
          <a:p>
            <a:endParaRPr>
              <a:solidFill>
                <a:schemeClr val="tx1"/>
              </a:solidFill>
            </a:endParaRPr>
          </a:p>
        </p:txBody>
      </p:sp>
      <p:sp>
        <p:nvSpPr>
          <p:cNvPr id="361" name="object 360">
            <a:extLst>
              <a:ext uri="{FF2B5EF4-FFF2-40B4-BE49-F238E27FC236}">
                <a16:creationId xmlns:a16="http://schemas.microsoft.com/office/drawing/2014/main" id="{69D0ED92-0719-4C73-B2EF-9C62CFBD1607}"/>
              </a:ext>
            </a:extLst>
          </p:cNvPr>
          <p:cNvSpPr/>
          <p:nvPr/>
        </p:nvSpPr>
        <p:spPr>
          <a:xfrm>
            <a:off x="5960893" y="2427267"/>
            <a:ext cx="1905" cy="7620"/>
          </a:xfrm>
          <a:custGeom>
            <a:avLst/>
            <a:gdLst/>
            <a:ahLst/>
            <a:cxnLst/>
            <a:rect l="l" t="t" r="r" b="b"/>
            <a:pathLst>
              <a:path w="1904" h="7620">
                <a:moveTo>
                  <a:pt x="0" y="7620"/>
                </a:moveTo>
                <a:lnTo>
                  <a:pt x="1524" y="7620"/>
                </a:lnTo>
                <a:lnTo>
                  <a:pt x="1524" y="0"/>
                </a:lnTo>
                <a:lnTo>
                  <a:pt x="0" y="0"/>
                </a:lnTo>
                <a:lnTo>
                  <a:pt x="0" y="7620"/>
                </a:lnTo>
                <a:close/>
              </a:path>
            </a:pathLst>
          </a:custGeom>
          <a:solidFill>
            <a:srgbClr val="F8F1E4"/>
          </a:solidFill>
        </p:spPr>
        <p:txBody>
          <a:bodyPr wrap="square" lIns="0" tIns="0" rIns="0" bIns="0" rtlCol="0"/>
          <a:lstStyle/>
          <a:p>
            <a:endParaRPr>
              <a:solidFill>
                <a:schemeClr val="tx1"/>
              </a:solidFill>
            </a:endParaRPr>
          </a:p>
        </p:txBody>
      </p:sp>
      <p:sp>
        <p:nvSpPr>
          <p:cNvPr id="362" name="object 361">
            <a:extLst>
              <a:ext uri="{FF2B5EF4-FFF2-40B4-BE49-F238E27FC236}">
                <a16:creationId xmlns:a16="http://schemas.microsoft.com/office/drawing/2014/main" id="{867D242C-BAA0-4B47-B9B1-1136F22833B6}"/>
              </a:ext>
            </a:extLst>
          </p:cNvPr>
          <p:cNvSpPr/>
          <p:nvPr/>
        </p:nvSpPr>
        <p:spPr>
          <a:xfrm>
            <a:off x="5915173" y="2416600"/>
            <a:ext cx="29209" cy="20320"/>
          </a:xfrm>
          <a:custGeom>
            <a:avLst/>
            <a:gdLst/>
            <a:ahLst/>
            <a:cxnLst/>
            <a:rect l="l" t="t" r="r" b="b"/>
            <a:pathLst>
              <a:path w="29210" h="20320">
                <a:moveTo>
                  <a:pt x="28955" y="0"/>
                </a:moveTo>
                <a:lnTo>
                  <a:pt x="0" y="0"/>
                </a:lnTo>
                <a:lnTo>
                  <a:pt x="0" y="13842"/>
                </a:lnTo>
                <a:lnTo>
                  <a:pt x="4444" y="17779"/>
                </a:lnTo>
                <a:lnTo>
                  <a:pt x="11175" y="19812"/>
                </a:lnTo>
                <a:lnTo>
                  <a:pt x="20065" y="19812"/>
                </a:lnTo>
                <a:lnTo>
                  <a:pt x="24511" y="17779"/>
                </a:lnTo>
                <a:lnTo>
                  <a:pt x="28955" y="13842"/>
                </a:lnTo>
                <a:lnTo>
                  <a:pt x="28955" y="0"/>
                </a:lnTo>
                <a:close/>
              </a:path>
            </a:pathLst>
          </a:custGeom>
          <a:solidFill>
            <a:srgbClr val="CABDAB"/>
          </a:solidFill>
        </p:spPr>
        <p:txBody>
          <a:bodyPr wrap="square" lIns="0" tIns="0" rIns="0" bIns="0" rtlCol="0"/>
          <a:lstStyle/>
          <a:p>
            <a:endParaRPr>
              <a:solidFill>
                <a:schemeClr val="tx1"/>
              </a:solidFill>
            </a:endParaRPr>
          </a:p>
        </p:txBody>
      </p:sp>
      <p:sp>
        <p:nvSpPr>
          <p:cNvPr id="363" name="object 362">
            <a:extLst>
              <a:ext uri="{FF2B5EF4-FFF2-40B4-BE49-F238E27FC236}">
                <a16:creationId xmlns:a16="http://schemas.microsoft.com/office/drawing/2014/main" id="{5BC1CC13-2171-46BC-8EFA-807753E56E77}"/>
              </a:ext>
            </a:extLst>
          </p:cNvPr>
          <p:cNvSpPr/>
          <p:nvPr/>
        </p:nvSpPr>
        <p:spPr>
          <a:xfrm>
            <a:off x="5915173" y="2407456"/>
            <a:ext cx="30480" cy="20320"/>
          </a:xfrm>
          <a:custGeom>
            <a:avLst/>
            <a:gdLst/>
            <a:ahLst/>
            <a:cxnLst/>
            <a:rect l="l" t="t" r="r" b="b"/>
            <a:pathLst>
              <a:path w="30479" h="20320">
                <a:moveTo>
                  <a:pt x="19557" y="0"/>
                </a:moveTo>
                <a:lnTo>
                  <a:pt x="10922" y="0"/>
                </a:lnTo>
                <a:lnTo>
                  <a:pt x="4317" y="4445"/>
                </a:lnTo>
                <a:lnTo>
                  <a:pt x="0" y="6604"/>
                </a:lnTo>
                <a:lnTo>
                  <a:pt x="0" y="13208"/>
                </a:lnTo>
                <a:lnTo>
                  <a:pt x="4317" y="15367"/>
                </a:lnTo>
                <a:lnTo>
                  <a:pt x="10922" y="19812"/>
                </a:lnTo>
                <a:lnTo>
                  <a:pt x="19557" y="19812"/>
                </a:lnTo>
                <a:lnTo>
                  <a:pt x="24002" y="15367"/>
                </a:lnTo>
                <a:lnTo>
                  <a:pt x="30479" y="13208"/>
                </a:lnTo>
                <a:lnTo>
                  <a:pt x="30479" y="6604"/>
                </a:lnTo>
                <a:lnTo>
                  <a:pt x="24002" y="4445"/>
                </a:lnTo>
                <a:lnTo>
                  <a:pt x="19557" y="0"/>
                </a:lnTo>
                <a:close/>
              </a:path>
            </a:pathLst>
          </a:custGeom>
          <a:solidFill>
            <a:srgbClr val="F8F1E4"/>
          </a:solidFill>
        </p:spPr>
        <p:txBody>
          <a:bodyPr wrap="square" lIns="0" tIns="0" rIns="0" bIns="0" rtlCol="0"/>
          <a:lstStyle/>
          <a:p>
            <a:endParaRPr>
              <a:solidFill>
                <a:schemeClr val="tx1"/>
              </a:solidFill>
            </a:endParaRPr>
          </a:p>
        </p:txBody>
      </p:sp>
      <p:sp>
        <p:nvSpPr>
          <p:cNvPr id="364" name="object 363">
            <a:extLst>
              <a:ext uri="{FF2B5EF4-FFF2-40B4-BE49-F238E27FC236}">
                <a16:creationId xmlns:a16="http://schemas.microsoft.com/office/drawing/2014/main" id="{EF4B119C-80B9-49E6-B4D5-6272B55475CB}"/>
              </a:ext>
            </a:extLst>
          </p:cNvPr>
          <p:cNvSpPr/>
          <p:nvPr/>
        </p:nvSpPr>
        <p:spPr>
          <a:xfrm>
            <a:off x="5915173" y="2416600"/>
            <a:ext cx="29209" cy="10795"/>
          </a:xfrm>
          <a:custGeom>
            <a:avLst/>
            <a:gdLst/>
            <a:ahLst/>
            <a:cxnLst/>
            <a:rect l="l" t="t" r="r" b="b"/>
            <a:pathLst>
              <a:path w="29210" h="10795">
                <a:moveTo>
                  <a:pt x="28955" y="0"/>
                </a:moveTo>
                <a:lnTo>
                  <a:pt x="0" y="0"/>
                </a:lnTo>
                <a:lnTo>
                  <a:pt x="0" y="4317"/>
                </a:lnTo>
                <a:lnTo>
                  <a:pt x="2286" y="6350"/>
                </a:lnTo>
                <a:lnTo>
                  <a:pt x="4444" y="8509"/>
                </a:lnTo>
                <a:lnTo>
                  <a:pt x="8889" y="10667"/>
                </a:lnTo>
                <a:lnTo>
                  <a:pt x="20065" y="10667"/>
                </a:lnTo>
                <a:lnTo>
                  <a:pt x="26669" y="8509"/>
                </a:lnTo>
                <a:lnTo>
                  <a:pt x="26669" y="6350"/>
                </a:lnTo>
                <a:lnTo>
                  <a:pt x="28955" y="6350"/>
                </a:lnTo>
                <a:lnTo>
                  <a:pt x="28955" y="0"/>
                </a:lnTo>
                <a:close/>
              </a:path>
            </a:pathLst>
          </a:custGeom>
          <a:solidFill>
            <a:srgbClr val="A09483"/>
          </a:solidFill>
        </p:spPr>
        <p:txBody>
          <a:bodyPr wrap="square" lIns="0" tIns="0" rIns="0" bIns="0" rtlCol="0"/>
          <a:lstStyle/>
          <a:p>
            <a:endParaRPr>
              <a:solidFill>
                <a:schemeClr val="tx1"/>
              </a:solidFill>
            </a:endParaRPr>
          </a:p>
        </p:txBody>
      </p:sp>
      <p:sp>
        <p:nvSpPr>
          <p:cNvPr id="365" name="object 364">
            <a:extLst>
              <a:ext uri="{FF2B5EF4-FFF2-40B4-BE49-F238E27FC236}">
                <a16:creationId xmlns:a16="http://schemas.microsoft.com/office/drawing/2014/main" id="{801A21D9-E100-4D4B-8265-87F8D5D69BBD}"/>
              </a:ext>
            </a:extLst>
          </p:cNvPr>
          <p:cNvSpPr/>
          <p:nvPr/>
        </p:nvSpPr>
        <p:spPr>
          <a:xfrm>
            <a:off x="6042173" y="2534456"/>
            <a:ext cx="30480" cy="20320"/>
          </a:xfrm>
          <a:custGeom>
            <a:avLst/>
            <a:gdLst/>
            <a:ahLst/>
            <a:cxnLst/>
            <a:rect l="l" t="t" r="r" b="b"/>
            <a:pathLst>
              <a:path w="30479" h="20320">
                <a:moveTo>
                  <a:pt x="19557" y="0"/>
                </a:moveTo>
                <a:lnTo>
                  <a:pt x="8762" y="0"/>
                </a:lnTo>
                <a:lnTo>
                  <a:pt x="4317" y="2159"/>
                </a:lnTo>
                <a:lnTo>
                  <a:pt x="2159" y="4445"/>
                </a:lnTo>
                <a:lnTo>
                  <a:pt x="0" y="8762"/>
                </a:lnTo>
                <a:lnTo>
                  <a:pt x="0" y="13208"/>
                </a:lnTo>
                <a:lnTo>
                  <a:pt x="4317" y="15367"/>
                </a:lnTo>
                <a:lnTo>
                  <a:pt x="8762" y="19812"/>
                </a:lnTo>
                <a:lnTo>
                  <a:pt x="19557" y="19812"/>
                </a:lnTo>
                <a:lnTo>
                  <a:pt x="26162" y="15367"/>
                </a:lnTo>
                <a:lnTo>
                  <a:pt x="30479" y="11049"/>
                </a:lnTo>
                <a:lnTo>
                  <a:pt x="30479" y="8762"/>
                </a:lnTo>
                <a:lnTo>
                  <a:pt x="28321" y="4445"/>
                </a:lnTo>
                <a:lnTo>
                  <a:pt x="26162" y="2159"/>
                </a:lnTo>
                <a:lnTo>
                  <a:pt x="19557" y="0"/>
                </a:lnTo>
                <a:close/>
              </a:path>
            </a:pathLst>
          </a:custGeom>
          <a:solidFill>
            <a:srgbClr val="CABDAB"/>
          </a:solidFill>
        </p:spPr>
        <p:txBody>
          <a:bodyPr wrap="square" lIns="0" tIns="0" rIns="0" bIns="0" rtlCol="0"/>
          <a:lstStyle/>
          <a:p>
            <a:endParaRPr>
              <a:solidFill>
                <a:schemeClr val="tx1"/>
              </a:solidFill>
            </a:endParaRPr>
          </a:p>
        </p:txBody>
      </p:sp>
      <p:sp>
        <p:nvSpPr>
          <p:cNvPr id="366" name="object 365">
            <a:extLst>
              <a:ext uri="{FF2B5EF4-FFF2-40B4-BE49-F238E27FC236}">
                <a16:creationId xmlns:a16="http://schemas.microsoft.com/office/drawing/2014/main" id="{88BD1763-1F6D-4D76-BD72-35015C5E887D}"/>
              </a:ext>
            </a:extLst>
          </p:cNvPr>
          <p:cNvSpPr/>
          <p:nvPr/>
        </p:nvSpPr>
        <p:spPr>
          <a:xfrm>
            <a:off x="5915173" y="2416600"/>
            <a:ext cx="15240" cy="20320"/>
          </a:xfrm>
          <a:custGeom>
            <a:avLst/>
            <a:gdLst/>
            <a:ahLst/>
            <a:cxnLst/>
            <a:rect l="l" t="t" r="r" b="b"/>
            <a:pathLst>
              <a:path w="15239" h="20320">
                <a:moveTo>
                  <a:pt x="15239" y="0"/>
                </a:moveTo>
                <a:lnTo>
                  <a:pt x="0" y="0"/>
                </a:lnTo>
                <a:lnTo>
                  <a:pt x="0" y="13842"/>
                </a:lnTo>
                <a:lnTo>
                  <a:pt x="2159" y="15875"/>
                </a:lnTo>
                <a:lnTo>
                  <a:pt x="4317" y="17779"/>
                </a:lnTo>
                <a:lnTo>
                  <a:pt x="6476" y="17779"/>
                </a:lnTo>
                <a:lnTo>
                  <a:pt x="10922" y="19812"/>
                </a:lnTo>
                <a:lnTo>
                  <a:pt x="15239" y="19812"/>
                </a:lnTo>
                <a:lnTo>
                  <a:pt x="15239" y="0"/>
                </a:lnTo>
                <a:close/>
              </a:path>
            </a:pathLst>
          </a:custGeom>
          <a:solidFill>
            <a:srgbClr val="EADFD1"/>
          </a:solidFill>
        </p:spPr>
        <p:txBody>
          <a:bodyPr wrap="square" lIns="0" tIns="0" rIns="0" bIns="0" rtlCol="0"/>
          <a:lstStyle/>
          <a:p>
            <a:endParaRPr>
              <a:solidFill>
                <a:schemeClr val="tx1"/>
              </a:solidFill>
            </a:endParaRPr>
          </a:p>
        </p:txBody>
      </p:sp>
      <p:sp>
        <p:nvSpPr>
          <p:cNvPr id="367" name="object 366">
            <a:extLst>
              <a:ext uri="{FF2B5EF4-FFF2-40B4-BE49-F238E27FC236}">
                <a16:creationId xmlns:a16="http://schemas.microsoft.com/office/drawing/2014/main" id="{8C8B6133-1C20-4945-922A-3A63445906D1}"/>
              </a:ext>
            </a:extLst>
          </p:cNvPr>
          <p:cNvSpPr/>
          <p:nvPr/>
        </p:nvSpPr>
        <p:spPr>
          <a:xfrm>
            <a:off x="5912126" y="2405931"/>
            <a:ext cx="33655" cy="18415"/>
          </a:xfrm>
          <a:custGeom>
            <a:avLst/>
            <a:gdLst/>
            <a:ahLst/>
            <a:cxnLst/>
            <a:rect l="l" t="t" r="r" b="b"/>
            <a:pathLst>
              <a:path w="33654" h="18414">
                <a:moveTo>
                  <a:pt x="22351" y="0"/>
                </a:moveTo>
                <a:lnTo>
                  <a:pt x="11175" y="0"/>
                </a:lnTo>
                <a:lnTo>
                  <a:pt x="6730" y="4064"/>
                </a:lnTo>
                <a:lnTo>
                  <a:pt x="0" y="6096"/>
                </a:lnTo>
                <a:lnTo>
                  <a:pt x="0" y="12192"/>
                </a:lnTo>
                <a:lnTo>
                  <a:pt x="6730" y="16256"/>
                </a:lnTo>
                <a:lnTo>
                  <a:pt x="11175" y="18287"/>
                </a:lnTo>
                <a:lnTo>
                  <a:pt x="22351" y="18287"/>
                </a:lnTo>
                <a:lnTo>
                  <a:pt x="29083" y="16256"/>
                </a:lnTo>
                <a:lnTo>
                  <a:pt x="33527" y="12192"/>
                </a:lnTo>
                <a:lnTo>
                  <a:pt x="33527" y="6096"/>
                </a:lnTo>
                <a:lnTo>
                  <a:pt x="29083" y="4064"/>
                </a:lnTo>
                <a:lnTo>
                  <a:pt x="22351" y="0"/>
                </a:lnTo>
                <a:close/>
              </a:path>
            </a:pathLst>
          </a:custGeom>
          <a:solidFill>
            <a:srgbClr val="E0D5C5"/>
          </a:solidFill>
        </p:spPr>
        <p:txBody>
          <a:bodyPr wrap="square" lIns="0" tIns="0" rIns="0" bIns="0" rtlCol="0"/>
          <a:lstStyle/>
          <a:p>
            <a:endParaRPr>
              <a:solidFill>
                <a:schemeClr val="tx1"/>
              </a:solidFill>
            </a:endParaRPr>
          </a:p>
        </p:txBody>
      </p:sp>
      <p:sp>
        <p:nvSpPr>
          <p:cNvPr id="368" name="object 367">
            <a:extLst>
              <a:ext uri="{FF2B5EF4-FFF2-40B4-BE49-F238E27FC236}">
                <a16:creationId xmlns:a16="http://schemas.microsoft.com/office/drawing/2014/main" id="{2F36DF01-C977-49C2-85B7-9C33EE811D20}"/>
              </a:ext>
            </a:extLst>
          </p:cNvPr>
          <p:cNvSpPr/>
          <p:nvPr/>
        </p:nvSpPr>
        <p:spPr>
          <a:xfrm>
            <a:off x="5912126" y="2390691"/>
            <a:ext cx="35560" cy="32384"/>
          </a:xfrm>
          <a:custGeom>
            <a:avLst/>
            <a:gdLst/>
            <a:ahLst/>
            <a:cxnLst/>
            <a:rect l="l" t="t" r="r" b="b"/>
            <a:pathLst>
              <a:path w="35560" h="32385">
                <a:moveTo>
                  <a:pt x="17525" y="0"/>
                </a:moveTo>
                <a:lnTo>
                  <a:pt x="12001" y="3317"/>
                </a:lnTo>
                <a:lnTo>
                  <a:pt x="6286" y="7207"/>
                </a:lnTo>
                <a:lnTo>
                  <a:pt x="1809" y="12287"/>
                </a:lnTo>
                <a:lnTo>
                  <a:pt x="0" y="19176"/>
                </a:lnTo>
                <a:lnTo>
                  <a:pt x="0" y="27686"/>
                </a:lnTo>
                <a:lnTo>
                  <a:pt x="6603" y="32004"/>
                </a:lnTo>
                <a:lnTo>
                  <a:pt x="26288" y="32004"/>
                </a:lnTo>
                <a:lnTo>
                  <a:pt x="35051" y="27686"/>
                </a:lnTo>
                <a:lnTo>
                  <a:pt x="35051" y="19176"/>
                </a:lnTo>
                <a:lnTo>
                  <a:pt x="32920" y="12287"/>
                </a:lnTo>
                <a:lnTo>
                  <a:pt x="27908" y="7207"/>
                </a:lnTo>
                <a:lnTo>
                  <a:pt x="22086" y="3317"/>
                </a:lnTo>
                <a:lnTo>
                  <a:pt x="17525" y="0"/>
                </a:lnTo>
                <a:close/>
              </a:path>
            </a:pathLst>
          </a:custGeom>
          <a:solidFill>
            <a:srgbClr val="CABDAB"/>
          </a:solidFill>
        </p:spPr>
        <p:txBody>
          <a:bodyPr wrap="square" lIns="0" tIns="0" rIns="0" bIns="0" rtlCol="0"/>
          <a:lstStyle/>
          <a:p>
            <a:endParaRPr>
              <a:solidFill>
                <a:schemeClr val="tx1"/>
              </a:solidFill>
            </a:endParaRPr>
          </a:p>
        </p:txBody>
      </p:sp>
      <p:sp>
        <p:nvSpPr>
          <p:cNvPr id="369" name="object 368">
            <a:extLst>
              <a:ext uri="{FF2B5EF4-FFF2-40B4-BE49-F238E27FC236}">
                <a16:creationId xmlns:a16="http://schemas.microsoft.com/office/drawing/2014/main" id="{6FD8398A-AD12-4BF2-8B06-BB85C210AF30}"/>
              </a:ext>
            </a:extLst>
          </p:cNvPr>
          <p:cNvSpPr/>
          <p:nvPr/>
        </p:nvSpPr>
        <p:spPr>
          <a:xfrm>
            <a:off x="5927366" y="2381547"/>
            <a:ext cx="3175" cy="9525"/>
          </a:xfrm>
          <a:custGeom>
            <a:avLst/>
            <a:gdLst/>
            <a:ahLst/>
            <a:cxnLst/>
            <a:rect l="l" t="t" r="r" b="b"/>
            <a:pathLst>
              <a:path w="3175" h="9525">
                <a:moveTo>
                  <a:pt x="3048" y="0"/>
                </a:moveTo>
                <a:lnTo>
                  <a:pt x="0" y="9143"/>
                </a:lnTo>
                <a:lnTo>
                  <a:pt x="3048" y="9143"/>
                </a:lnTo>
                <a:lnTo>
                  <a:pt x="3048" y="0"/>
                </a:lnTo>
                <a:close/>
              </a:path>
            </a:pathLst>
          </a:custGeom>
          <a:solidFill>
            <a:srgbClr val="EADFD1"/>
          </a:solidFill>
        </p:spPr>
        <p:txBody>
          <a:bodyPr wrap="square" lIns="0" tIns="0" rIns="0" bIns="0" rtlCol="0"/>
          <a:lstStyle/>
          <a:p>
            <a:endParaRPr>
              <a:solidFill>
                <a:schemeClr val="tx1"/>
              </a:solidFill>
            </a:endParaRPr>
          </a:p>
        </p:txBody>
      </p:sp>
      <p:sp>
        <p:nvSpPr>
          <p:cNvPr id="370" name="object 369">
            <a:extLst>
              <a:ext uri="{FF2B5EF4-FFF2-40B4-BE49-F238E27FC236}">
                <a16:creationId xmlns:a16="http://schemas.microsoft.com/office/drawing/2014/main" id="{226A8F74-4F4B-43B2-BD5E-5702F4989DCA}"/>
              </a:ext>
            </a:extLst>
          </p:cNvPr>
          <p:cNvSpPr/>
          <p:nvPr/>
        </p:nvSpPr>
        <p:spPr>
          <a:xfrm>
            <a:off x="5915173" y="2416600"/>
            <a:ext cx="15240" cy="10795"/>
          </a:xfrm>
          <a:custGeom>
            <a:avLst/>
            <a:gdLst/>
            <a:ahLst/>
            <a:cxnLst/>
            <a:rect l="l" t="t" r="r" b="b"/>
            <a:pathLst>
              <a:path w="15239" h="10795">
                <a:moveTo>
                  <a:pt x="15239" y="0"/>
                </a:moveTo>
                <a:lnTo>
                  <a:pt x="0" y="0"/>
                </a:lnTo>
                <a:lnTo>
                  <a:pt x="0" y="4317"/>
                </a:lnTo>
                <a:lnTo>
                  <a:pt x="2159" y="6350"/>
                </a:lnTo>
                <a:lnTo>
                  <a:pt x="4317" y="8509"/>
                </a:lnTo>
                <a:lnTo>
                  <a:pt x="6476" y="8509"/>
                </a:lnTo>
                <a:lnTo>
                  <a:pt x="10922" y="10667"/>
                </a:lnTo>
                <a:lnTo>
                  <a:pt x="15239" y="10667"/>
                </a:lnTo>
                <a:lnTo>
                  <a:pt x="15239" y="0"/>
                </a:lnTo>
                <a:close/>
              </a:path>
            </a:pathLst>
          </a:custGeom>
          <a:solidFill>
            <a:srgbClr val="B3A897"/>
          </a:solidFill>
        </p:spPr>
        <p:txBody>
          <a:bodyPr wrap="square" lIns="0" tIns="0" rIns="0" bIns="0" rtlCol="0"/>
          <a:lstStyle/>
          <a:p>
            <a:endParaRPr>
              <a:solidFill>
                <a:schemeClr val="tx1"/>
              </a:solidFill>
            </a:endParaRPr>
          </a:p>
        </p:txBody>
      </p:sp>
      <p:sp>
        <p:nvSpPr>
          <p:cNvPr id="371" name="object 370">
            <a:extLst>
              <a:ext uri="{FF2B5EF4-FFF2-40B4-BE49-F238E27FC236}">
                <a16:creationId xmlns:a16="http://schemas.microsoft.com/office/drawing/2014/main" id="{FAD2BE19-0471-48DC-A42F-56A3EA48A765}"/>
              </a:ext>
            </a:extLst>
          </p:cNvPr>
          <p:cNvSpPr/>
          <p:nvPr/>
        </p:nvSpPr>
        <p:spPr>
          <a:xfrm>
            <a:off x="5915173" y="2407456"/>
            <a:ext cx="15240" cy="20320"/>
          </a:xfrm>
          <a:custGeom>
            <a:avLst/>
            <a:gdLst/>
            <a:ahLst/>
            <a:cxnLst/>
            <a:rect l="l" t="t" r="r" b="b"/>
            <a:pathLst>
              <a:path w="15239" h="20320">
                <a:moveTo>
                  <a:pt x="15239" y="0"/>
                </a:moveTo>
                <a:lnTo>
                  <a:pt x="10922" y="0"/>
                </a:lnTo>
                <a:lnTo>
                  <a:pt x="6476" y="2159"/>
                </a:lnTo>
                <a:lnTo>
                  <a:pt x="4317" y="2159"/>
                </a:lnTo>
                <a:lnTo>
                  <a:pt x="2159" y="4445"/>
                </a:lnTo>
                <a:lnTo>
                  <a:pt x="0" y="8762"/>
                </a:lnTo>
                <a:lnTo>
                  <a:pt x="0" y="13208"/>
                </a:lnTo>
                <a:lnTo>
                  <a:pt x="4317" y="15367"/>
                </a:lnTo>
                <a:lnTo>
                  <a:pt x="6476" y="17653"/>
                </a:lnTo>
                <a:lnTo>
                  <a:pt x="10922" y="19812"/>
                </a:lnTo>
                <a:lnTo>
                  <a:pt x="15239" y="19812"/>
                </a:lnTo>
                <a:lnTo>
                  <a:pt x="15239" y="0"/>
                </a:lnTo>
                <a:close/>
              </a:path>
            </a:pathLst>
          </a:custGeom>
          <a:solidFill>
            <a:srgbClr val="EADFD1"/>
          </a:solidFill>
        </p:spPr>
        <p:txBody>
          <a:bodyPr wrap="square" lIns="0" tIns="0" rIns="0" bIns="0" rtlCol="0"/>
          <a:lstStyle/>
          <a:p>
            <a:endParaRPr>
              <a:solidFill>
                <a:schemeClr val="tx1"/>
              </a:solidFill>
            </a:endParaRPr>
          </a:p>
        </p:txBody>
      </p:sp>
      <p:sp>
        <p:nvSpPr>
          <p:cNvPr id="372" name="object 371">
            <a:extLst>
              <a:ext uri="{FF2B5EF4-FFF2-40B4-BE49-F238E27FC236}">
                <a16:creationId xmlns:a16="http://schemas.microsoft.com/office/drawing/2014/main" id="{AF0479E7-381F-412D-A109-343B2B62928A}"/>
              </a:ext>
            </a:extLst>
          </p:cNvPr>
          <p:cNvSpPr/>
          <p:nvPr/>
        </p:nvSpPr>
        <p:spPr>
          <a:xfrm>
            <a:off x="5912126" y="2405931"/>
            <a:ext cx="18415" cy="18415"/>
          </a:xfrm>
          <a:custGeom>
            <a:avLst/>
            <a:gdLst/>
            <a:ahLst/>
            <a:cxnLst/>
            <a:rect l="l" t="t" r="r" b="b"/>
            <a:pathLst>
              <a:path w="18414" h="18414">
                <a:moveTo>
                  <a:pt x="18287" y="0"/>
                </a:moveTo>
                <a:lnTo>
                  <a:pt x="13715" y="0"/>
                </a:lnTo>
                <a:lnTo>
                  <a:pt x="9144" y="2032"/>
                </a:lnTo>
                <a:lnTo>
                  <a:pt x="6858" y="4064"/>
                </a:lnTo>
                <a:lnTo>
                  <a:pt x="0" y="6096"/>
                </a:lnTo>
                <a:lnTo>
                  <a:pt x="0" y="12192"/>
                </a:lnTo>
                <a:lnTo>
                  <a:pt x="6858" y="16256"/>
                </a:lnTo>
                <a:lnTo>
                  <a:pt x="9144" y="16256"/>
                </a:lnTo>
                <a:lnTo>
                  <a:pt x="13715" y="18287"/>
                </a:lnTo>
                <a:lnTo>
                  <a:pt x="18287" y="18287"/>
                </a:lnTo>
                <a:lnTo>
                  <a:pt x="18287" y="0"/>
                </a:lnTo>
                <a:close/>
              </a:path>
            </a:pathLst>
          </a:custGeom>
          <a:solidFill>
            <a:srgbClr val="F8F1E4"/>
          </a:solidFill>
        </p:spPr>
        <p:txBody>
          <a:bodyPr wrap="square" lIns="0" tIns="0" rIns="0" bIns="0" rtlCol="0"/>
          <a:lstStyle/>
          <a:p>
            <a:endParaRPr>
              <a:solidFill>
                <a:schemeClr val="tx1"/>
              </a:solidFill>
            </a:endParaRPr>
          </a:p>
        </p:txBody>
      </p:sp>
      <p:sp>
        <p:nvSpPr>
          <p:cNvPr id="373" name="object 372">
            <a:extLst>
              <a:ext uri="{FF2B5EF4-FFF2-40B4-BE49-F238E27FC236}">
                <a16:creationId xmlns:a16="http://schemas.microsoft.com/office/drawing/2014/main" id="{A4D7354E-96F2-4258-AB49-39EFD0AAC11F}"/>
              </a:ext>
            </a:extLst>
          </p:cNvPr>
          <p:cNvSpPr/>
          <p:nvPr/>
        </p:nvSpPr>
        <p:spPr>
          <a:xfrm>
            <a:off x="5912126" y="2390691"/>
            <a:ext cx="24765" cy="32384"/>
          </a:xfrm>
          <a:custGeom>
            <a:avLst/>
            <a:gdLst/>
            <a:ahLst/>
            <a:cxnLst/>
            <a:rect l="l" t="t" r="r" b="b"/>
            <a:pathLst>
              <a:path w="24764" h="32385">
                <a:moveTo>
                  <a:pt x="17779" y="0"/>
                </a:moveTo>
                <a:lnTo>
                  <a:pt x="12162" y="3317"/>
                </a:lnTo>
                <a:lnTo>
                  <a:pt x="6365" y="7207"/>
                </a:lnTo>
                <a:lnTo>
                  <a:pt x="1831" y="12287"/>
                </a:lnTo>
                <a:lnTo>
                  <a:pt x="0" y="19176"/>
                </a:lnTo>
                <a:lnTo>
                  <a:pt x="0" y="27686"/>
                </a:lnTo>
                <a:lnTo>
                  <a:pt x="6603" y="32004"/>
                </a:lnTo>
                <a:lnTo>
                  <a:pt x="19938" y="32004"/>
                </a:lnTo>
                <a:lnTo>
                  <a:pt x="22225" y="25654"/>
                </a:lnTo>
                <a:lnTo>
                  <a:pt x="24384" y="19176"/>
                </a:lnTo>
                <a:lnTo>
                  <a:pt x="22225" y="12826"/>
                </a:lnTo>
                <a:lnTo>
                  <a:pt x="17779" y="6350"/>
                </a:lnTo>
                <a:lnTo>
                  <a:pt x="17779" y="0"/>
                </a:lnTo>
                <a:close/>
              </a:path>
            </a:pathLst>
          </a:custGeom>
          <a:solidFill>
            <a:srgbClr val="EADFD1"/>
          </a:solidFill>
        </p:spPr>
        <p:txBody>
          <a:bodyPr wrap="square" lIns="0" tIns="0" rIns="0" bIns="0" rtlCol="0"/>
          <a:lstStyle/>
          <a:p>
            <a:endParaRPr>
              <a:solidFill>
                <a:schemeClr val="tx1"/>
              </a:solidFill>
            </a:endParaRPr>
          </a:p>
        </p:txBody>
      </p:sp>
      <p:sp>
        <p:nvSpPr>
          <p:cNvPr id="374" name="object 373">
            <a:extLst>
              <a:ext uri="{FF2B5EF4-FFF2-40B4-BE49-F238E27FC236}">
                <a16:creationId xmlns:a16="http://schemas.microsoft.com/office/drawing/2014/main" id="{49B57D18-5D53-40C0-ADCE-8965C3A54A17}"/>
              </a:ext>
            </a:extLst>
          </p:cNvPr>
          <p:cNvSpPr/>
          <p:nvPr/>
        </p:nvSpPr>
        <p:spPr>
          <a:xfrm>
            <a:off x="5924317" y="2436411"/>
            <a:ext cx="10795" cy="9525"/>
          </a:xfrm>
          <a:custGeom>
            <a:avLst/>
            <a:gdLst/>
            <a:ahLst/>
            <a:cxnLst/>
            <a:rect l="l" t="t" r="r" b="b"/>
            <a:pathLst>
              <a:path w="10795" h="9525">
                <a:moveTo>
                  <a:pt x="10668" y="0"/>
                </a:moveTo>
                <a:lnTo>
                  <a:pt x="0" y="0"/>
                </a:lnTo>
                <a:lnTo>
                  <a:pt x="0" y="9143"/>
                </a:lnTo>
                <a:lnTo>
                  <a:pt x="10668" y="9143"/>
                </a:lnTo>
                <a:lnTo>
                  <a:pt x="10668" y="0"/>
                </a:lnTo>
                <a:close/>
              </a:path>
            </a:pathLst>
          </a:custGeom>
          <a:solidFill>
            <a:srgbClr val="B3A897"/>
          </a:solidFill>
        </p:spPr>
        <p:txBody>
          <a:bodyPr wrap="square" lIns="0" tIns="0" rIns="0" bIns="0" rtlCol="0"/>
          <a:lstStyle/>
          <a:p>
            <a:endParaRPr>
              <a:solidFill>
                <a:schemeClr val="tx1"/>
              </a:solidFill>
            </a:endParaRPr>
          </a:p>
        </p:txBody>
      </p:sp>
      <p:sp>
        <p:nvSpPr>
          <p:cNvPr id="375" name="object 374">
            <a:extLst>
              <a:ext uri="{FF2B5EF4-FFF2-40B4-BE49-F238E27FC236}">
                <a16:creationId xmlns:a16="http://schemas.microsoft.com/office/drawing/2014/main" id="{A5447643-6DCB-4BC5-AAB0-30240D176616}"/>
              </a:ext>
            </a:extLst>
          </p:cNvPr>
          <p:cNvSpPr/>
          <p:nvPr/>
        </p:nvSpPr>
        <p:spPr>
          <a:xfrm>
            <a:off x="5924317" y="2433363"/>
            <a:ext cx="10795" cy="7620"/>
          </a:xfrm>
          <a:custGeom>
            <a:avLst/>
            <a:gdLst/>
            <a:ahLst/>
            <a:cxnLst/>
            <a:rect l="l" t="t" r="r" b="b"/>
            <a:pathLst>
              <a:path w="10795" h="7620">
                <a:moveTo>
                  <a:pt x="6350" y="0"/>
                </a:moveTo>
                <a:lnTo>
                  <a:pt x="4318" y="0"/>
                </a:lnTo>
                <a:lnTo>
                  <a:pt x="0" y="3810"/>
                </a:lnTo>
                <a:lnTo>
                  <a:pt x="4318" y="7620"/>
                </a:lnTo>
                <a:lnTo>
                  <a:pt x="6350" y="7620"/>
                </a:lnTo>
                <a:lnTo>
                  <a:pt x="10668" y="3810"/>
                </a:lnTo>
                <a:lnTo>
                  <a:pt x="6350" y="0"/>
                </a:lnTo>
                <a:close/>
              </a:path>
            </a:pathLst>
          </a:custGeom>
          <a:solidFill>
            <a:srgbClr val="F8F1E4"/>
          </a:solidFill>
        </p:spPr>
        <p:txBody>
          <a:bodyPr wrap="square" lIns="0" tIns="0" rIns="0" bIns="0" rtlCol="0"/>
          <a:lstStyle/>
          <a:p>
            <a:endParaRPr>
              <a:solidFill>
                <a:schemeClr val="tx1"/>
              </a:solidFill>
            </a:endParaRPr>
          </a:p>
        </p:txBody>
      </p:sp>
      <p:sp>
        <p:nvSpPr>
          <p:cNvPr id="376" name="object 375">
            <a:extLst>
              <a:ext uri="{FF2B5EF4-FFF2-40B4-BE49-F238E27FC236}">
                <a16:creationId xmlns:a16="http://schemas.microsoft.com/office/drawing/2014/main" id="{BD5E8DAD-511B-4969-88C1-0C6861814A5E}"/>
              </a:ext>
            </a:extLst>
          </p:cNvPr>
          <p:cNvSpPr/>
          <p:nvPr/>
        </p:nvSpPr>
        <p:spPr>
          <a:xfrm>
            <a:off x="5924317" y="2436411"/>
            <a:ext cx="10795" cy="5080"/>
          </a:xfrm>
          <a:custGeom>
            <a:avLst/>
            <a:gdLst/>
            <a:ahLst/>
            <a:cxnLst/>
            <a:rect l="l" t="t" r="r" b="b"/>
            <a:pathLst>
              <a:path w="10795" h="5079">
                <a:moveTo>
                  <a:pt x="10668" y="0"/>
                </a:moveTo>
                <a:lnTo>
                  <a:pt x="0" y="0"/>
                </a:lnTo>
                <a:lnTo>
                  <a:pt x="0" y="2286"/>
                </a:lnTo>
                <a:lnTo>
                  <a:pt x="2159" y="2286"/>
                </a:lnTo>
                <a:lnTo>
                  <a:pt x="4318" y="4572"/>
                </a:lnTo>
                <a:lnTo>
                  <a:pt x="8509" y="4572"/>
                </a:lnTo>
                <a:lnTo>
                  <a:pt x="10668" y="2286"/>
                </a:lnTo>
                <a:lnTo>
                  <a:pt x="10668" y="0"/>
                </a:lnTo>
                <a:close/>
              </a:path>
            </a:pathLst>
          </a:custGeom>
          <a:solidFill>
            <a:srgbClr val="645644"/>
          </a:solidFill>
        </p:spPr>
        <p:txBody>
          <a:bodyPr wrap="square" lIns="0" tIns="0" rIns="0" bIns="0" rtlCol="0"/>
          <a:lstStyle/>
          <a:p>
            <a:endParaRPr>
              <a:solidFill>
                <a:schemeClr val="tx1"/>
              </a:solidFill>
            </a:endParaRPr>
          </a:p>
        </p:txBody>
      </p:sp>
      <p:sp>
        <p:nvSpPr>
          <p:cNvPr id="377" name="object 376">
            <a:extLst>
              <a:ext uri="{FF2B5EF4-FFF2-40B4-BE49-F238E27FC236}">
                <a16:creationId xmlns:a16="http://schemas.microsoft.com/office/drawing/2014/main" id="{9DE55B54-C48D-4D86-B52D-37B0147D5B5E}"/>
              </a:ext>
            </a:extLst>
          </p:cNvPr>
          <p:cNvSpPr/>
          <p:nvPr/>
        </p:nvSpPr>
        <p:spPr>
          <a:xfrm>
            <a:off x="6051317" y="2560363"/>
            <a:ext cx="10795" cy="7620"/>
          </a:xfrm>
          <a:custGeom>
            <a:avLst/>
            <a:gdLst/>
            <a:ahLst/>
            <a:cxnLst/>
            <a:rect l="l" t="t" r="r" b="b"/>
            <a:pathLst>
              <a:path w="10795" h="7620">
                <a:moveTo>
                  <a:pt x="8509" y="0"/>
                </a:moveTo>
                <a:lnTo>
                  <a:pt x="4318" y="0"/>
                </a:lnTo>
                <a:lnTo>
                  <a:pt x="2159" y="1904"/>
                </a:lnTo>
                <a:lnTo>
                  <a:pt x="0" y="1904"/>
                </a:lnTo>
                <a:lnTo>
                  <a:pt x="0" y="5714"/>
                </a:lnTo>
                <a:lnTo>
                  <a:pt x="2159" y="5714"/>
                </a:lnTo>
                <a:lnTo>
                  <a:pt x="4318" y="7620"/>
                </a:lnTo>
                <a:lnTo>
                  <a:pt x="8509" y="7620"/>
                </a:lnTo>
                <a:lnTo>
                  <a:pt x="10668" y="5714"/>
                </a:lnTo>
                <a:lnTo>
                  <a:pt x="10668" y="1904"/>
                </a:lnTo>
                <a:lnTo>
                  <a:pt x="8509" y="0"/>
                </a:lnTo>
                <a:close/>
              </a:path>
            </a:pathLst>
          </a:custGeom>
          <a:solidFill>
            <a:srgbClr val="8E806E"/>
          </a:solidFill>
        </p:spPr>
        <p:txBody>
          <a:bodyPr wrap="square" lIns="0" tIns="0" rIns="0" bIns="0" rtlCol="0"/>
          <a:lstStyle/>
          <a:p>
            <a:endParaRPr>
              <a:solidFill>
                <a:schemeClr val="tx1"/>
              </a:solidFill>
            </a:endParaRPr>
          </a:p>
        </p:txBody>
      </p:sp>
      <p:sp>
        <p:nvSpPr>
          <p:cNvPr id="378" name="object 377">
            <a:extLst>
              <a:ext uri="{FF2B5EF4-FFF2-40B4-BE49-F238E27FC236}">
                <a16:creationId xmlns:a16="http://schemas.microsoft.com/office/drawing/2014/main" id="{CE47BFD8-BC21-4997-825C-4A8B66FA5150}"/>
              </a:ext>
            </a:extLst>
          </p:cNvPr>
          <p:cNvSpPr/>
          <p:nvPr/>
        </p:nvSpPr>
        <p:spPr>
          <a:xfrm>
            <a:off x="5924317" y="2436411"/>
            <a:ext cx="6350" cy="9525"/>
          </a:xfrm>
          <a:custGeom>
            <a:avLst/>
            <a:gdLst/>
            <a:ahLst/>
            <a:cxnLst/>
            <a:rect l="l" t="t" r="r" b="b"/>
            <a:pathLst>
              <a:path w="6350" h="9525">
                <a:moveTo>
                  <a:pt x="6096" y="0"/>
                </a:moveTo>
                <a:lnTo>
                  <a:pt x="0" y="0"/>
                </a:lnTo>
                <a:lnTo>
                  <a:pt x="0" y="9143"/>
                </a:lnTo>
                <a:lnTo>
                  <a:pt x="6096" y="9143"/>
                </a:lnTo>
                <a:lnTo>
                  <a:pt x="6096" y="0"/>
                </a:lnTo>
                <a:close/>
              </a:path>
            </a:pathLst>
          </a:custGeom>
          <a:solidFill>
            <a:srgbClr val="E0D5C5"/>
          </a:solidFill>
        </p:spPr>
        <p:txBody>
          <a:bodyPr wrap="square" lIns="0" tIns="0" rIns="0" bIns="0" rtlCol="0"/>
          <a:lstStyle/>
          <a:p>
            <a:endParaRPr>
              <a:solidFill>
                <a:schemeClr val="tx1"/>
              </a:solidFill>
            </a:endParaRPr>
          </a:p>
        </p:txBody>
      </p:sp>
      <p:sp>
        <p:nvSpPr>
          <p:cNvPr id="379" name="object 378">
            <a:extLst>
              <a:ext uri="{FF2B5EF4-FFF2-40B4-BE49-F238E27FC236}">
                <a16:creationId xmlns:a16="http://schemas.microsoft.com/office/drawing/2014/main" id="{9E865E40-04F8-4AA3-99BD-0FFD67AF3F87}"/>
              </a:ext>
            </a:extLst>
          </p:cNvPr>
          <p:cNvSpPr/>
          <p:nvPr/>
        </p:nvSpPr>
        <p:spPr>
          <a:xfrm>
            <a:off x="5924317" y="2433363"/>
            <a:ext cx="12700" cy="7620"/>
          </a:xfrm>
          <a:custGeom>
            <a:avLst/>
            <a:gdLst/>
            <a:ahLst/>
            <a:cxnLst/>
            <a:rect l="l" t="t" r="r" b="b"/>
            <a:pathLst>
              <a:path w="12700" h="7620">
                <a:moveTo>
                  <a:pt x="12192" y="1904"/>
                </a:moveTo>
                <a:lnTo>
                  <a:pt x="0" y="1904"/>
                </a:lnTo>
                <a:lnTo>
                  <a:pt x="0" y="3810"/>
                </a:lnTo>
                <a:lnTo>
                  <a:pt x="4063" y="7620"/>
                </a:lnTo>
                <a:lnTo>
                  <a:pt x="8128" y="7620"/>
                </a:lnTo>
                <a:lnTo>
                  <a:pt x="12192" y="3810"/>
                </a:lnTo>
                <a:lnTo>
                  <a:pt x="12192" y="1904"/>
                </a:lnTo>
                <a:close/>
              </a:path>
              <a:path w="12700" h="7620">
                <a:moveTo>
                  <a:pt x="8128" y="0"/>
                </a:moveTo>
                <a:lnTo>
                  <a:pt x="4063" y="0"/>
                </a:lnTo>
                <a:lnTo>
                  <a:pt x="2032" y="1904"/>
                </a:lnTo>
                <a:lnTo>
                  <a:pt x="10160" y="1904"/>
                </a:lnTo>
                <a:lnTo>
                  <a:pt x="8128" y="0"/>
                </a:lnTo>
                <a:close/>
              </a:path>
            </a:pathLst>
          </a:custGeom>
          <a:solidFill>
            <a:srgbClr val="E0D5C5"/>
          </a:solidFill>
        </p:spPr>
        <p:txBody>
          <a:bodyPr wrap="square" lIns="0" tIns="0" rIns="0" bIns="0" rtlCol="0"/>
          <a:lstStyle/>
          <a:p>
            <a:endParaRPr>
              <a:solidFill>
                <a:schemeClr val="tx1"/>
              </a:solidFill>
            </a:endParaRPr>
          </a:p>
        </p:txBody>
      </p:sp>
      <p:sp>
        <p:nvSpPr>
          <p:cNvPr id="380" name="object 379">
            <a:extLst>
              <a:ext uri="{FF2B5EF4-FFF2-40B4-BE49-F238E27FC236}">
                <a16:creationId xmlns:a16="http://schemas.microsoft.com/office/drawing/2014/main" id="{A04440EA-9237-4F87-AB3A-902E622C398B}"/>
              </a:ext>
            </a:extLst>
          </p:cNvPr>
          <p:cNvSpPr/>
          <p:nvPr/>
        </p:nvSpPr>
        <p:spPr>
          <a:xfrm>
            <a:off x="5927366" y="2440984"/>
            <a:ext cx="3175" cy="5080"/>
          </a:xfrm>
          <a:custGeom>
            <a:avLst/>
            <a:gdLst/>
            <a:ahLst/>
            <a:cxnLst/>
            <a:rect l="l" t="t" r="r" b="b"/>
            <a:pathLst>
              <a:path w="3175" h="5079">
                <a:moveTo>
                  <a:pt x="3048" y="0"/>
                </a:moveTo>
                <a:lnTo>
                  <a:pt x="0" y="0"/>
                </a:lnTo>
                <a:lnTo>
                  <a:pt x="0" y="4571"/>
                </a:lnTo>
                <a:lnTo>
                  <a:pt x="3048" y="4571"/>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381" name="object 380">
            <a:extLst>
              <a:ext uri="{FF2B5EF4-FFF2-40B4-BE49-F238E27FC236}">
                <a16:creationId xmlns:a16="http://schemas.microsoft.com/office/drawing/2014/main" id="{AA3306DE-D387-4E35-AB58-B52BC778D921}"/>
              </a:ext>
            </a:extLst>
          </p:cNvPr>
          <p:cNvSpPr/>
          <p:nvPr/>
        </p:nvSpPr>
        <p:spPr>
          <a:xfrm>
            <a:off x="5924317" y="2439460"/>
            <a:ext cx="1905" cy="6350"/>
          </a:xfrm>
          <a:custGeom>
            <a:avLst/>
            <a:gdLst/>
            <a:ahLst/>
            <a:cxnLst/>
            <a:rect l="l" t="t" r="r" b="b"/>
            <a:pathLst>
              <a:path w="1904" h="6350">
                <a:moveTo>
                  <a:pt x="1524" y="0"/>
                </a:moveTo>
                <a:lnTo>
                  <a:pt x="0" y="2031"/>
                </a:lnTo>
                <a:lnTo>
                  <a:pt x="0" y="4063"/>
                </a:lnTo>
                <a:lnTo>
                  <a:pt x="1524" y="6095"/>
                </a:lnTo>
                <a:lnTo>
                  <a:pt x="1524" y="0"/>
                </a:lnTo>
                <a:close/>
              </a:path>
            </a:pathLst>
          </a:custGeom>
          <a:solidFill>
            <a:srgbClr val="B3A897"/>
          </a:solidFill>
        </p:spPr>
        <p:txBody>
          <a:bodyPr wrap="square" lIns="0" tIns="0" rIns="0" bIns="0" rtlCol="0"/>
          <a:lstStyle/>
          <a:p>
            <a:endParaRPr>
              <a:solidFill>
                <a:schemeClr val="tx1"/>
              </a:solidFill>
            </a:endParaRPr>
          </a:p>
        </p:txBody>
      </p:sp>
      <p:sp>
        <p:nvSpPr>
          <p:cNvPr id="382" name="object 381">
            <a:extLst>
              <a:ext uri="{FF2B5EF4-FFF2-40B4-BE49-F238E27FC236}">
                <a16:creationId xmlns:a16="http://schemas.microsoft.com/office/drawing/2014/main" id="{4B9BF8A4-0C16-43C5-B0C5-92EFBB32E15A}"/>
              </a:ext>
            </a:extLst>
          </p:cNvPr>
          <p:cNvSpPr/>
          <p:nvPr/>
        </p:nvSpPr>
        <p:spPr>
          <a:xfrm>
            <a:off x="5925841" y="2440984"/>
            <a:ext cx="1905" cy="1905"/>
          </a:xfrm>
          <a:custGeom>
            <a:avLst/>
            <a:gdLst/>
            <a:ahLst/>
            <a:cxnLst/>
            <a:rect l="l" t="t" r="r" b="b"/>
            <a:pathLst>
              <a:path w="1904" h="1904">
                <a:moveTo>
                  <a:pt x="0" y="1524"/>
                </a:moveTo>
                <a:lnTo>
                  <a:pt x="1524" y="1524"/>
                </a:lnTo>
                <a:lnTo>
                  <a:pt x="1524" y="0"/>
                </a:lnTo>
                <a:lnTo>
                  <a:pt x="0" y="0"/>
                </a:lnTo>
                <a:lnTo>
                  <a:pt x="0" y="1524"/>
                </a:lnTo>
                <a:close/>
              </a:path>
            </a:pathLst>
          </a:custGeom>
          <a:solidFill>
            <a:srgbClr val="645644"/>
          </a:solidFill>
        </p:spPr>
        <p:txBody>
          <a:bodyPr wrap="square" lIns="0" tIns="0" rIns="0" bIns="0" rtlCol="0"/>
          <a:lstStyle/>
          <a:p>
            <a:endParaRPr>
              <a:solidFill>
                <a:schemeClr val="tx1"/>
              </a:solidFill>
            </a:endParaRPr>
          </a:p>
        </p:txBody>
      </p:sp>
      <p:sp>
        <p:nvSpPr>
          <p:cNvPr id="383" name="object 382">
            <a:extLst>
              <a:ext uri="{FF2B5EF4-FFF2-40B4-BE49-F238E27FC236}">
                <a16:creationId xmlns:a16="http://schemas.microsoft.com/office/drawing/2014/main" id="{070428B9-A613-4250-AEF7-3174CB3CB068}"/>
              </a:ext>
            </a:extLst>
          </p:cNvPr>
          <p:cNvSpPr/>
          <p:nvPr/>
        </p:nvSpPr>
        <p:spPr>
          <a:xfrm>
            <a:off x="5924317" y="2442507"/>
            <a:ext cx="1905" cy="3175"/>
          </a:xfrm>
          <a:custGeom>
            <a:avLst/>
            <a:gdLst/>
            <a:ahLst/>
            <a:cxnLst/>
            <a:rect l="l" t="t" r="r" b="b"/>
            <a:pathLst>
              <a:path w="1904" h="3175">
                <a:moveTo>
                  <a:pt x="1524" y="0"/>
                </a:moveTo>
                <a:lnTo>
                  <a:pt x="0" y="0"/>
                </a:lnTo>
                <a:lnTo>
                  <a:pt x="1524" y="3048"/>
                </a:lnTo>
                <a:lnTo>
                  <a:pt x="1524" y="0"/>
                </a:lnTo>
                <a:close/>
              </a:path>
            </a:pathLst>
          </a:custGeom>
          <a:solidFill>
            <a:srgbClr val="EDE1D5"/>
          </a:solidFill>
        </p:spPr>
        <p:txBody>
          <a:bodyPr wrap="square" lIns="0" tIns="0" rIns="0" bIns="0" rtlCol="0"/>
          <a:lstStyle/>
          <a:p>
            <a:endParaRPr>
              <a:solidFill>
                <a:schemeClr val="tx1"/>
              </a:solidFill>
            </a:endParaRPr>
          </a:p>
        </p:txBody>
      </p:sp>
      <p:sp>
        <p:nvSpPr>
          <p:cNvPr id="384" name="object 383">
            <a:extLst>
              <a:ext uri="{FF2B5EF4-FFF2-40B4-BE49-F238E27FC236}">
                <a16:creationId xmlns:a16="http://schemas.microsoft.com/office/drawing/2014/main" id="{D538895F-CDD8-4AAB-8323-D988F883A5DA}"/>
              </a:ext>
            </a:extLst>
          </p:cNvPr>
          <p:cNvSpPr/>
          <p:nvPr/>
        </p:nvSpPr>
        <p:spPr>
          <a:xfrm>
            <a:off x="5931937" y="2439460"/>
            <a:ext cx="3175" cy="6350"/>
          </a:xfrm>
          <a:custGeom>
            <a:avLst/>
            <a:gdLst/>
            <a:ahLst/>
            <a:cxnLst/>
            <a:rect l="l" t="t" r="r" b="b"/>
            <a:pathLst>
              <a:path w="3175" h="6350">
                <a:moveTo>
                  <a:pt x="3048" y="0"/>
                </a:moveTo>
                <a:lnTo>
                  <a:pt x="0" y="2031"/>
                </a:lnTo>
                <a:lnTo>
                  <a:pt x="0" y="6095"/>
                </a:lnTo>
                <a:lnTo>
                  <a:pt x="3048" y="4063"/>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385" name="object 384">
            <a:extLst>
              <a:ext uri="{FF2B5EF4-FFF2-40B4-BE49-F238E27FC236}">
                <a16:creationId xmlns:a16="http://schemas.microsoft.com/office/drawing/2014/main" id="{141D0FE0-C185-40BB-818F-92FEA26ADDCE}"/>
              </a:ext>
            </a:extLst>
          </p:cNvPr>
          <p:cNvSpPr/>
          <p:nvPr/>
        </p:nvSpPr>
        <p:spPr>
          <a:xfrm>
            <a:off x="5931937" y="2440984"/>
            <a:ext cx="1905" cy="1905"/>
          </a:xfrm>
          <a:custGeom>
            <a:avLst/>
            <a:gdLst/>
            <a:ahLst/>
            <a:cxnLst/>
            <a:rect l="l" t="t" r="r" b="b"/>
            <a:pathLst>
              <a:path w="1904" h="1904">
                <a:moveTo>
                  <a:pt x="0" y="1524"/>
                </a:moveTo>
                <a:lnTo>
                  <a:pt x="1524" y="1524"/>
                </a:lnTo>
                <a:lnTo>
                  <a:pt x="1524" y="0"/>
                </a:lnTo>
                <a:lnTo>
                  <a:pt x="0" y="0"/>
                </a:lnTo>
                <a:lnTo>
                  <a:pt x="0" y="1524"/>
                </a:lnTo>
                <a:close/>
              </a:path>
            </a:pathLst>
          </a:custGeom>
          <a:solidFill>
            <a:srgbClr val="645644"/>
          </a:solidFill>
        </p:spPr>
        <p:txBody>
          <a:bodyPr wrap="square" lIns="0" tIns="0" rIns="0" bIns="0" rtlCol="0"/>
          <a:lstStyle/>
          <a:p>
            <a:endParaRPr>
              <a:solidFill>
                <a:schemeClr val="tx1"/>
              </a:solidFill>
            </a:endParaRPr>
          </a:p>
        </p:txBody>
      </p:sp>
      <p:sp>
        <p:nvSpPr>
          <p:cNvPr id="386" name="object 385">
            <a:extLst>
              <a:ext uri="{FF2B5EF4-FFF2-40B4-BE49-F238E27FC236}">
                <a16:creationId xmlns:a16="http://schemas.microsoft.com/office/drawing/2014/main" id="{8232DC3E-C131-45F9-8EE2-129DAB6CA137}"/>
              </a:ext>
            </a:extLst>
          </p:cNvPr>
          <p:cNvSpPr/>
          <p:nvPr/>
        </p:nvSpPr>
        <p:spPr>
          <a:xfrm>
            <a:off x="5931937" y="2442507"/>
            <a:ext cx="3175" cy="3175"/>
          </a:xfrm>
          <a:custGeom>
            <a:avLst/>
            <a:gdLst/>
            <a:ahLst/>
            <a:cxnLst/>
            <a:rect l="l" t="t" r="r" b="b"/>
            <a:pathLst>
              <a:path w="3175" h="3175">
                <a:moveTo>
                  <a:pt x="3048" y="0"/>
                </a:moveTo>
                <a:lnTo>
                  <a:pt x="0" y="0"/>
                </a:lnTo>
                <a:lnTo>
                  <a:pt x="0" y="3048"/>
                </a:lnTo>
                <a:lnTo>
                  <a:pt x="3048" y="0"/>
                </a:lnTo>
                <a:close/>
              </a:path>
            </a:pathLst>
          </a:custGeom>
          <a:solidFill>
            <a:srgbClr val="EDE1D5"/>
          </a:solidFill>
        </p:spPr>
        <p:txBody>
          <a:bodyPr wrap="square" lIns="0" tIns="0" rIns="0" bIns="0" rtlCol="0"/>
          <a:lstStyle/>
          <a:p>
            <a:endParaRPr>
              <a:solidFill>
                <a:schemeClr val="tx1"/>
              </a:solidFill>
            </a:endParaRPr>
          </a:p>
        </p:txBody>
      </p:sp>
      <p:sp>
        <p:nvSpPr>
          <p:cNvPr id="387" name="object 386">
            <a:extLst>
              <a:ext uri="{FF2B5EF4-FFF2-40B4-BE49-F238E27FC236}">
                <a16:creationId xmlns:a16="http://schemas.microsoft.com/office/drawing/2014/main" id="{6690D5A0-B413-4BE7-8F52-1331E6D52E85}"/>
              </a:ext>
            </a:extLst>
          </p:cNvPr>
          <p:cNvSpPr/>
          <p:nvPr/>
        </p:nvSpPr>
        <p:spPr>
          <a:xfrm>
            <a:off x="5924317" y="2427267"/>
            <a:ext cx="12700" cy="12700"/>
          </a:xfrm>
          <a:custGeom>
            <a:avLst/>
            <a:gdLst/>
            <a:ahLst/>
            <a:cxnLst/>
            <a:rect l="l" t="t" r="r" b="b"/>
            <a:pathLst>
              <a:path w="12700" h="12700">
                <a:moveTo>
                  <a:pt x="6096" y="0"/>
                </a:moveTo>
                <a:lnTo>
                  <a:pt x="4063" y="2032"/>
                </a:lnTo>
                <a:lnTo>
                  <a:pt x="0" y="4063"/>
                </a:lnTo>
                <a:lnTo>
                  <a:pt x="0" y="10160"/>
                </a:lnTo>
                <a:lnTo>
                  <a:pt x="2032" y="12192"/>
                </a:lnTo>
                <a:lnTo>
                  <a:pt x="8128" y="12192"/>
                </a:lnTo>
                <a:lnTo>
                  <a:pt x="12192" y="10160"/>
                </a:lnTo>
                <a:lnTo>
                  <a:pt x="12192" y="4063"/>
                </a:lnTo>
                <a:lnTo>
                  <a:pt x="8128" y="2032"/>
                </a:lnTo>
                <a:lnTo>
                  <a:pt x="6096" y="0"/>
                </a:lnTo>
                <a:close/>
              </a:path>
            </a:pathLst>
          </a:custGeom>
          <a:solidFill>
            <a:srgbClr val="B3A897"/>
          </a:solidFill>
        </p:spPr>
        <p:txBody>
          <a:bodyPr wrap="square" lIns="0" tIns="0" rIns="0" bIns="0" rtlCol="0"/>
          <a:lstStyle/>
          <a:p>
            <a:endParaRPr>
              <a:solidFill>
                <a:schemeClr val="tx1"/>
              </a:solidFill>
            </a:endParaRPr>
          </a:p>
        </p:txBody>
      </p:sp>
      <p:sp>
        <p:nvSpPr>
          <p:cNvPr id="388" name="object 387">
            <a:extLst>
              <a:ext uri="{FF2B5EF4-FFF2-40B4-BE49-F238E27FC236}">
                <a16:creationId xmlns:a16="http://schemas.microsoft.com/office/drawing/2014/main" id="{9F9BCD2E-5A2C-42D5-B1F8-815277008AAC}"/>
              </a:ext>
            </a:extLst>
          </p:cNvPr>
          <p:cNvSpPr/>
          <p:nvPr/>
        </p:nvSpPr>
        <p:spPr>
          <a:xfrm>
            <a:off x="6054366" y="2567984"/>
            <a:ext cx="3175" cy="5080"/>
          </a:xfrm>
          <a:custGeom>
            <a:avLst/>
            <a:gdLst/>
            <a:ahLst/>
            <a:cxnLst/>
            <a:rect l="l" t="t" r="r" b="b"/>
            <a:pathLst>
              <a:path w="3175" h="5079">
                <a:moveTo>
                  <a:pt x="3048" y="4571"/>
                </a:moveTo>
                <a:lnTo>
                  <a:pt x="3048" y="0"/>
                </a:lnTo>
                <a:lnTo>
                  <a:pt x="0" y="0"/>
                </a:lnTo>
                <a:lnTo>
                  <a:pt x="0" y="4571"/>
                </a:lnTo>
                <a:lnTo>
                  <a:pt x="3048" y="4571"/>
                </a:lnTo>
                <a:close/>
              </a:path>
            </a:pathLst>
          </a:custGeom>
          <a:solidFill>
            <a:srgbClr val="B3A897"/>
          </a:solidFill>
        </p:spPr>
        <p:txBody>
          <a:bodyPr wrap="square" lIns="0" tIns="0" rIns="0" bIns="0" rtlCol="0"/>
          <a:lstStyle/>
          <a:p>
            <a:endParaRPr>
              <a:solidFill>
                <a:schemeClr val="tx1"/>
              </a:solidFill>
            </a:endParaRPr>
          </a:p>
        </p:txBody>
      </p:sp>
      <p:sp>
        <p:nvSpPr>
          <p:cNvPr id="389" name="object 388">
            <a:extLst>
              <a:ext uri="{FF2B5EF4-FFF2-40B4-BE49-F238E27FC236}">
                <a16:creationId xmlns:a16="http://schemas.microsoft.com/office/drawing/2014/main" id="{779AABFE-6DD7-4B32-988C-103559039648}"/>
              </a:ext>
            </a:extLst>
          </p:cNvPr>
          <p:cNvSpPr/>
          <p:nvPr/>
        </p:nvSpPr>
        <p:spPr>
          <a:xfrm>
            <a:off x="5924317" y="2436411"/>
            <a:ext cx="6350" cy="5080"/>
          </a:xfrm>
          <a:custGeom>
            <a:avLst/>
            <a:gdLst/>
            <a:ahLst/>
            <a:cxnLst/>
            <a:rect l="l" t="t" r="r" b="b"/>
            <a:pathLst>
              <a:path w="6350" h="5079">
                <a:moveTo>
                  <a:pt x="6096" y="0"/>
                </a:moveTo>
                <a:lnTo>
                  <a:pt x="0" y="0"/>
                </a:lnTo>
                <a:lnTo>
                  <a:pt x="0" y="2286"/>
                </a:lnTo>
                <a:lnTo>
                  <a:pt x="2032" y="2286"/>
                </a:lnTo>
                <a:lnTo>
                  <a:pt x="2032" y="4572"/>
                </a:lnTo>
                <a:lnTo>
                  <a:pt x="6096" y="4572"/>
                </a:lnTo>
                <a:lnTo>
                  <a:pt x="6096" y="0"/>
                </a:lnTo>
                <a:close/>
              </a:path>
            </a:pathLst>
          </a:custGeom>
          <a:solidFill>
            <a:srgbClr val="B3A897"/>
          </a:solidFill>
        </p:spPr>
        <p:txBody>
          <a:bodyPr wrap="square" lIns="0" tIns="0" rIns="0" bIns="0" rtlCol="0"/>
          <a:lstStyle/>
          <a:p>
            <a:endParaRPr>
              <a:solidFill>
                <a:schemeClr val="tx1"/>
              </a:solidFill>
            </a:endParaRPr>
          </a:p>
        </p:txBody>
      </p:sp>
      <p:sp>
        <p:nvSpPr>
          <p:cNvPr id="390" name="object 389">
            <a:extLst>
              <a:ext uri="{FF2B5EF4-FFF2-40B4-BE49-F238E27FC236}">
                <a16:creationId xmlns:a16="http://schemas.microsoft.com/office/drawing/2014/main" id="{41E308C5-1B05-4E99-BA65-EA0F353123E7}"/>
              </a:ext>
            </a:extLst>
          </p:cNvPr>
          <p:cNvSpPr/>
          <p:nvPr/>
        </p:nvSpPr>
        <p:spPr>
          <a:xfrm>
            <a:off x="5924317" y="2433363"/>
            <a:ext cx="6350" cy="7620"/>
          </a:xfrm>
          <a:custGeom>
            <a:avLst/>
            <a:gdLst/>
            <a:ahLst/>
            <a:cxnLst/>
            <a:rect l="l" t="t" r="r" b="b"/>
            <a:pathLst>
              <a:path w="6350" h="7620">
                <a:moveTo>
                  <a:pt x="6096" y="0"/>
                </a:moveTo>
                <a:lnTo>
                  <a:pt x="4063" y="0"/>
                </a:lnTo>
                <a:lnTo>
                  <a:pt x="2032" y="1904"/>
                </a:lnTo>
                <a:lnTo>
                  <a:pt x="0" y="1904"/>
                </a:lnTo>
                <a:lnTo>
                  <a:pt x="0" y="5714"/>
                </a:lnTo>
                <a:lnTo>
                  <a:pt x="2032" y="5714"/>
                </a:lnTo>
                <a:lnTo>
                  <a:pt x="4063" y="7620"/>
                </a:lnTo>
                <a:lnTo>
                  <a:pt x="6096" y="7620"/>
                </a:lnTo>
                <a:lnTo>
                  <a:pt x="6096" y="0"/>
                </a:lnTo>
                <a:close/>
              </a:path>
            </a:pathLst>
          </a:custGeom>
          <a:solidFill>
            <a:srgbClr val="E0D5C5"/>
          </a:solidFill>
        </p:spPr>
        <p:txBody>
          <a:bodyPr wrap="square" lIns="0" tIns="0" rIns="0" bIns="0" rtlCol="0"/>
          <a:lstStyle/>
          <a:p>
            <a:endParaRPr>
              <a:solidFill>
                <a:schemeClr val="tx1"/>
              </a:solidFill>
            </a:endParaRPr>
          </a:p>
        </p:txBody>
      </p:sp>
      <p:sp>
        <p:nvSpPr>
          <p:cNvPr id="391" name="object 390">
            <a:extLst>
              <a:ext uri="{FF2B5EF4-FFF2-40B4-BE49-F238E27FC236}">
                <a16:creationId xmlns:a16="http://schemas.microsoft.com/office/drawing/2014/main" id="{D772CD0D-9704-4444-80B9-B8D8DAAA4D5B}"/>
              </a:ext>
            </a:extLst>
          </p:cNvPr>
          <p:cNvSpPr/>
          <p:nvPr/>
        </p:nvSpPr>
        <p:spPr>
          <a:xfrm>
            <a:off x="5924317" y="2433363"/>
            <a:ext cx="6350" cy="6350"/>
          </a:xfrm>
          <a:custGeom>
            <a:avLst/>
            <a:gdLst/>
            <a:ahLst/>
            <a:cxnLst/>
            <a:rect l="l" t="t" r="r" b="b"/>
            <a:pathLst>
              <a:path w="6350" h="6350">
                <a:moveTo>
                  <a:pt x="6096" y="0"/>
                </a:moveTo>
                <a:lnTo>
                  <a:pt x="2032" y="0"/>
                </a:lnTo>
                <a:lnTo>
                  <a:pt x="2032" y="2032"/>
                </a:lnTo>
                <a:lnTo>
                  <a:pt x="0" y="2032"/>
                </a:lnTo>
                <a:lnTo>
                  <a:pt x="0" y="4063"/>
                </a:lnTo>
                <a:lnTo>
                  <a:pt x="2032" y="6096"/>
                </a:lnTo>
                <a:lnTo>
                  <a:pt x="6096" y="6096"/>
                </a:lnTo>
                <a:lnTo>
                  <a:pt x="6096" y="0"/>
                </a:lnTo>
                <a:close/>
              </a:path>
            </a:pathLst>
          </a:custGeom>
          <a:solidFill>
            <a:srgbClr val="F8F1E4"/>
          </a:solidFill>
        </p:spPr>
        <p:txBody>
          <a:bodyPr wrap="square" lIns="0" tIns="0" rIns="0" bIns="0" rtlCol="0"/>
          <a:lstStyle/>
          <a:p>
            <a:endParaRPr>
              <a:solidFill>
                <a:schemeClr val="tx1"/>
              </a:solidFill>
            </a:endParaRPr>
          </a:p>
        </p:txBody>
      </p:sp>
      <p:sp>
        <p:nvSpPr>
          <p:cNvPr id="392" name="object 391">
            <a:extLst>
              <a:ext uri="{FF2B5EF4-FFF2-40B4-BE49-F238E27FC236}">
                <a16:creationId xmlns:a16="http://schemas.microsoft.com/office/drawing/2014/main" id="{4EF62295-F767-4A28-BC8F-A9AF597A8B6D}"/>
              </a:ext>
            </a:extLst>
          </p:cNvPr>
          <p:cNvSpPr/>
          <p:nvPr/>
        </p:nvSpPr>
        <p:spPr>
          <a:xfrm>
            <a:off x="5924317" y="2427267"/>
            <a:ext cx="7620" cy="12700"/>
          </a:xfrm>
          <a:custGeom>
            <a:avLst/>
            <a:gdLst/>
            <a:ahLst/>
            <a:cxnLst/>
            <a:rect l="l" t="t" r="r" b="b"/>
            <a:pathLst>
              <a:path w="7620" h="12700">
                <a:moveTo>
                  <a:pt x="5715" y="0"/>
                </a:moveTo>
                <a:lnTo>
                  <a:pt x="3810" y="2032"/>
                </a:lnTo>
                <a:lnTo>
                  <a:pt x="0" y="4063"/>
                </a:lnTo>
                <a:lnTo>
                  <a:pt x="0" y="10160"/>
                </a:lnTo>
                <a:lnTo>
                  <a:pt x="1905" y="12192"/>
                </a:lnTo>
                <a:lnTo>
                  <a:pt x="5715" y="12192"/>
                </a:lnTo>
                <a:lnTo>
                  <a:pt x="7620" y="10160"/>
                </a:lnTo>
                <a:lnTo>
                  <a:pt x="7620" y="8128"/>
                </a:lnTo>
                <a:lnTo>
                  <a:pt x="5715" y="4063"/>
                </a:lnTo>
                <a:lnTo>
                  <a:pt x="5715" y="0"/>
                </a:lnTo>
                <a:close/>
              </a:path>
            </a:pathLst>
          </a:custGeom>
          <a:solidFill>
            <a:srgbClr val="E0D5C5"/>
          </a:solidFill>
        </p:spPr>
        <p:txBody>
          <a:bodyPr wrap="square" lIns="0" tIns="0" rIns="0" bIns="0" rtlCol="0"/>
          <a:lstStyle/>
          <a:p>
            <a:endParaRPr>
              <a:solidFill>
                <a:schemeClr val="tx1"/>
              </a:solidFill>
            </a:endParaRPr>
          </a:p>
        </p:txBody>
      </p:sp>
      <p:sp>
        <p:nvSpPr>
          <p:cNvPr id="393" name="object 392">
            <a:extLst>
              <a:ext uri="{FF2B5EF4-FFF2-40B4-BE49-F238E27FC236}">
                <a16:creationId xmlns:a16="http://schemas.microsoft.com/office/drawing/2014/main" id="{36F92C5D-6372-4424-841D-BF6B1AE64668}"/>
              </a:ext>
            </a:extLst>
          </p:cNvPr>
          <p:cNvSpPr/>
          <p:nvPr/>
        </p:nvSpPr>
        <p:spPr>
          <a:xfrm>
            <a:off x="5927366" y="2440984"/>
            <a:ext cx="3175" cy="1905"/>
          </a:xfrm>
          <a:custGeom>
            <a:avLst/>
            <a:gdLst/>
            <a:ahLst/>
            <a:cxnLst/>
            <a:rect l="l" t="t" r="r" b="b"/>
            <a:pathLst>
              <a:path w="3175" h="1904">
                <a:moveTo>
                  <a:pt x="3048" y="1523"/>
                </a:moveTo>
                <a:lnTo>
                  <a:pt x="3048" y="0"/>
                </a:lnTo>
                <a:lnTo>
                  <a:pt x="0" y="0"/>
                </a:lnTo>
                <a:lnTo>
                  <a:pt x="0" y="1523"/>
                </a:lnTo>
                <a:lnTo>
                  <a:pt x="3048" y="1523"/>
                </a:lnTo>
                <a:close/>
              </a:path>
            </a:pathLst>
          </a:custGeom>
          <a:solidFill>
            <a:srgbClr val="645644"/>
          </a:solidFill>
        </p:spPr>
        <p:txBody>
          <a:bodyPr wrap="square" lIns="0" tIns="0" rIns="0" bIns="0" rtlCol="0"/>
          <a:lstStyle/>
          <a:p>
            <a:endParaRPr>
              <a:solidFill>
                <a:schemeClr val="tx1"/>
              </a:solidFill>
            </a:endParaRPr>
          </a:p>
        </p:txBody>
      </p:sp>
      <p:sp>
        <p:nvSpPr>
          <p:cNvPr id="394" name="object 393">
            <a:extLst>
              <a:ext uri="{FF2B5EF4-FFF2-40B4-BE49-F238E27FC236}">
                <a16:creationId xmlns:a16="http://schemas.microsoft.com/office/drawing/2014/main" id="{8509E6F7-590D-44DA-8E22-E6E8861A9F08}"/>
              </a:ext>
            </a:extLst>
          </p:cNvPr>
          <p:cNvSpPr/>
          <p:nvPr/>
        </p:nvSpPr>
        <p:spPr>
          <a:xfrm>
            <a:off x="5927366" y="2442507"/>
            <a:ext cx="3175" cy="3175"/>
          </a:xfrm>
          <a:custGeom>
            <a:avLst/>
            <a:gdLst/>
            <a:ahLst/>
            <a:cxnLst/>
            <a:rect l="l" t="t" r="r" b="b"/>
            <a:pathLst>
              <a:path w="3175" h="3175">
                <a:moveTo>
                  <a:pt x="0" y="0"/>
                </a:moveTo>
                <a:lnTo>
                  <a:pt x="0" y="3048"/>
                </a:lnTo>
                <a:lnTo>
                  <a:pt x="3048" y="3048"/>
                </a:lnTo>
                <a:lnTo>
                  <a:pt x="3048" y="0"/>
                </a:lnTo>
                <a:lnTo>
                  <a:pt x="0" y="0"/>
                </a:lnTo>
                <a:close/>
              </a:path>
            </a:pathLst>
          </a:custGeom>
          <a:solidFill>
            <a:srgbClr val="EDE1D5"/>
          </a:solidFill>
        </p:spPr>
        <p:txBody>
          <a:bodyPr wrap="square" lIns="0" tIns="0" rIns="0" bIns="0" rtlCol="0"/>
          <a:lstStyle/>
          <a:p>
            <a:endParaRPr>
              <a:solidFill>
                <a:schemeClr val="tx1"/>
              </a:solidFill>
            </a:endParaRPr>
          </a:p>
        </p:txBody>
      </p:sp>
      <p:sp>
        <p:nvSpPr>
          <p:cNvPr id="395" name="object 394">
            <a:extLst>
              <a:ext uri="{FF2B5EF4-FFF2-40B4-BE49-F238E27FC236}">
                <a16:creationId xmlns:a16="http://schemas.microsoft.com/office/drawing/2014/main" id="{A9623874-3C8B-49FB-B9C2-C6C490B4F98C}"/>
              </a:ext>
            </a:extLst>
          </p:cNvPr>
          <p:cNvSpPr/>
          <p:nvPr/>
        </p:nvSpPr>
        <p:spPr>
          <a:xfrm>
            <a:off x="5864881" y="2427267"/>
            <a:ext cx="7620" cy="22860"/>
          </a:xfrm>
          <a:custGeom>
            <a:avLst/>
            <a:gdLst/>
            <a:ahLst/>
            <a:cxnLst/>
            <a:rect l="l" t="t" r="r" b="b"/>
            <a:pathLst>
              <a:path w="7620" h="22860">
                <a:moveTo>
                  <a:pt x="7620" y="0"/>
                </a:moveTo>
                <a:lnTo>
                  <a:pt x="0" y="0"/>
                </a:lnTo>
                <a:lnTo>
                  <a:pt x="0" y="20828"/>
                </a:lnTo>
                <a:lnTo>
                  <a:pt x="1905" y="22860"/>
                </a:lnTo>
                <a:lnTo>
                  <a:pt x="5715" y="22860"/>
                </a:lnTo>
                <a:lnTo>
                  <a:pt x="5715" y="20828"/>
                </a:lnTo>
                <a:lnTo>
                  <a:pt x="7620" y="20828"/>
                </a:lnTo>
                <a:lnTo>
                  <a:pt x="7620" y="0"/>
                </a:lnTo>
                <a:close/>
              </a:path>
            </a:pathLst>
          </a:custGeom>
          <a:solidFill>
            <a:srgbClr val="B3A897"/>
          </a:solidFill>
        </p:spPr>
        <p:txBody>
          <a:bodyPr wrap="square" lIns="0" tIns="0" rIns="0" bIns="0" rtlCol="0"/>
          <a:lstStyle/>
          <a:p>
            <a:endParaRPr>
              <a:solidFill>
                <a:schemeClr val="tx1"/>
              </a:solidFill>
            </a:endParaRPr>
          </a:p>
        </p:txBody>
      </p:sp>
      <p:sp>
        <p:nvSpPr>
          <p:cNvPr id="396" name="object 395">
            <a:extLst>
              <a:ext uri="{FF2B5EF4-FFF2-40B4-BE49-F238E27FC236}">
                <a16:creationId xmlns:a16="http://schemas.microsoft.com/office/drawing/2014/main" id="{B934FA1F-4EFB-486C-89A3-924D0B06C6FE}"/>
              </a:ext>
            </a:extLst>
          </p:cNvPr>
          <p:cNvSpPr/>
          <p:nvPr/>
        </p:nvSpPr>
        <p:spPr>
          <a:xfrm>
            <a:off x="5864881" y="2427267"/>
            <a:ext cx="7620" cy="3175"/>
          </a:xfrm>
          <a:custGeom>
            <a:avLst/>
            <a:gdLst/>
            <a:ahLst/>
            <a:cxnLst/>
            <a:rect l="l" t="t" r="r" b="b"/>
            <a:pathLst>
              <a:path w="7620" h="3175">
                <a:moveTo>
                  <a:pt x="7620" y="0"/>
                </a:moveTo>
                <a:lnTo>
                  <a:pt x="0" y="0"/>
                </a:lnTo>
                <a:lnTo>
                  <a:pt x="0" y="3048"/>
                </a:lnTo>
                <a:lnTo>
                  <a:pt x="5715" y="3048"/>
                </a:lnTo>
                <a:lnTo>
                  <a:pt x="7620" y="1524"/>
                </a:lnTo>
                <a:lnTo>
                  <a:pt x="7620" y="0"/>
                </a:lnTo>
                <a:close/>
              </a:path>
            </a:pathLst>
          </a:custGeom>
          <a:solidFill>
            <a:srgbClr val="645644"/>
          </a:solidFill>
        </p:spPr>
        <p:txBody>
          <a:bodyPr wrap="square" lIns="0" tIns="0" rIns="0" bIns="0" rtlCol="0"/>
          <a:lstStyle/>
          <a:p>
            <a:endParaRPr>
              <a:solidFill>
                <a:schemeClr val="tx1"/>
              </a:solidFill>
            </a:endParaRPr>
          </a:p>
        </p:txBody>
      </p:sp>
      <p:sp>
        <p:nvSpPr>
          <p:cNvPr id="397" name="object 396">
            <a:extLst>
              <a:ext uri="{FF2B5EF4-FFF2-40B4-BE49-F238E27FC236}">
                <a16:creationId xmlns:a16="http://schemas.microsoft.com/office/drawing/2014/main" id="{C827ED0E-DB12-4C59-A335-9B5BDB00010B}"/>
              </a:ext>
            </a:extLst>
          </p:cNvPr>
          <p:cNvSpPr/>
          <p:nvPr/>
        </p:nvSpPr>
        <p:spPr>
          <a:xfrm>
            <a:off x="5864881" y="2427267"/>
            <a:ext cx="3175" cy="22860"/>
          </a:xfrm>
          <a:custGeom>
            <a:avLst/>
            <a:gdLst/>
            <a:ahLst/>
            <a:cxnLst/>
            <a:rect l="l" t="t" r="r" b="b"/>
            <a:pathLst>
              <a:path w="3175" h="22860">
                <a:moveTo>
                  <a:pt x="3048" y="0"/>
                </a:moveTo>
                <a:lnTo>
                  <a:pt x="0" y="0"/>
                </a:lnTo>
                <a:lnTo>
                  <a:pt x="0" y="20828"/>
                </a:lnTo>
                <a:lnTo>
                  <a:pt x="1524" y="22860"/>
                </a:lnTo>
                <a:lnTo>
                  <a:pt x="3048" y="22860"/>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398" name="object 397">
            <a:extLst>
              <a:ext uri="{FF2B5EF4-FFF2-40B4-BE49-F238E27FC236}">
                <a16:creationId xmlns:a16="http://schemas.microsoft.com/office/drawing/2014/main" id="{B61EA9CA-0DA6-402F-867E-EAAC992498CC}"/>
              </a:ext>
            </a:extLst>
          </p:cNvPr>
          <p:cNvSpPr/>
          <p:nvPr/>
        </p:nvSpPr>
        <p:spPr>
          <a:xfrm>
            <a:off x="5864881" y="2427267"/>
            <a:ext cx="3175" cy="3175"/>
          </a:xfrm>
          <a:custGeom>
            <a:avLst/>
            <a:gdLst/>
            <a:ahLst/>
            <a:cxnLst/>
            <a:rect l="l" t="t" r="r" b="b"/>
            <a:pathLst>
              <a:path w="3175" h="3175">
                <a:moveTo>
                  <a:pt x="3048" y="0"/>
                </a:moveTo>
                <a:lnTo>
                  <a:pt x="0" y="0"/>
                </a:lnTo>
                <a:lnTo>
                  <a:pt x="0" y="3048"/>
                </a:lnTo>
                <a:lnTo>
                  <a:pt x="3048" y="3048"/>
                </a:lnTo>
                <a:lnTo>
                  <a:pt x="3048" y="0"/>
                </a:lnTo>
                <a:close/>
              </a:path>
            </a:pathLst>
          </a:custGeom>
          <a:solidFill>
            <a:srgbClr val="B3A897"/>
          </a:solidFill>
        </p:spPr>
        <p:txBody>
          <a:bodyPr wrap="square" lIns="0" tIns="0" rIns="0" bIns="0" rtlCol="0"/>
          <a:lstStyle/>
          <a:p>
            <a:endParaRPr>
              <a:solidFill>
                <a:schemeClr val="tx1"/>
              </a:solidFill>
            </a:endParaRPr>
          </a:p>
        </p:txBody>
      </p:sp>
      <p:sp>
        <p:nvSpPr>
          <p:cNvPr id="399" name="object 398">
            <a:extLst>
              <a:ext uri="{FF2B5EF4-FFF2-40B4-BE49-F238E27FC236}">
                <a16:creationId xmlns:a16="http://schemas.microsoft.com/office/drawing/2014/main" id="{805EF8B7-52FD-45F9-B319-50D5B2DAB395}"/>
              </a:ext>
            </a:extLst>
          </p:cNvPr>
          <p:cNvSpPr/>
          <p:nvPr/>
        </p:nvSpPr>
        <p:spPr>
          <a:xfrm>
            <a:off x="5864881" y="2424219"/>
            <a:ext cx="7620" cy="6350"/>
          </a:xfrm>
          <a:custGeom>
            <a:avLst/>
            <a:gdLst/>
            <a:ahLst/>
            <a:cxnLst/>
            <a:rect l="l" t="t" r="r" b="b"/>
            <a:pathLst>
              <a:path w="7620" h="6350">
                <a:moveTo>
                  <a:pt x="5715" y="0"/>
                </a:moveTo>
                <a:lnTo>
                  <a:pt x="1905" y="0"/>
                </a:lnTo>
                <a:lnTo>
                  <a:pt x="0" y="2032"/>
                </a:lnTo>
                <a:lnTo>
                  <a:pt x="0" y="6096"/>
                </a:lnTo>
                <a:lnTo>
                  <a:pt x="5715" y="6096"/>
                </a:lnTo>
                <a:lnTo>
                  <a:pt x="7620" y="4064"/>
                </a:lnTo>
                <a:lnTo>
                  <a:pt x="7620" y="2032"/>
                </a:lnTo>
                <a:lnTo>
                  <a:pt x="5715" y="2032"/>
                </a:lnTo>
                <a:lnTo>
                  <a:pt x="5715" y="0"/>
                </a:lnTo>
                <a:close/>
              </a:path>
            </a:pathLst>
          </a:custGeom>
          <a:solidFill>
            <a:srgbClr val="8E806E"/>
          </a:solidFill>
        </p:spPr>
        <p:txBody>
          <a:bodyPr wrap="square" lIns="0" tIns="0" rIns="0" bIns="0" rtlCol="0"/>
          <a:lstStyle/>
          <a:p>
            <a:endParaRPr>
              <a:solidFill>
                <a:schemeClr val="tx1"/>
              </a:solidFill>
            </a:endParaRPr>
          </a:p>
        </p:txBody>
      </p:sp>
      <p:sp>
        <p:nvSpPr>
          <p:cNvPr id="400" name="object 399">
            <a:extLst>
              <a:ext uri="{FF2B5EF4-FFF2-40B4-BE49-F238E27FC236}">
                <a16:creationId xmlns:a16="http://schemas.microsoft.com/office/drawing/2014/main" id="{9AED9B5E-5D9D-40E2-BED9-88D0C2B0A72C}"/>
              </a:ext>
            </a:extLst>
          </p:cNvPr>
          <p:cNvSpPr/>
          <p:nvPr/>
        </p:nvSpPr>
        <p:spPr>
          <a:xfrm>
            <a:off x="5864881" y="2424219"/>
            <a:ext cx="3175" cy="6350"/>
          </a:xfrm>
          <a:custGeom>
            <a:avLst/>
            <a:gdLst/>
            <a:ahLst/>
            <a:cxnLst/>
            <a:rect l="l" t="t" r="r" b="b"/>
            <a:pathLst>
              <a:path w="3175" h="6350">
                <a:moveTo>
                  <a:pt x="3048" y="0"/>
                </a:moveTo>
                <a:lnTo>
                  <a:pt x="1524" y="0"/>
                </a:lnTo>
                <a:lnTo>
                  <a:pt x="1524" y="2032"/>
                </a:lnTo>
                <a:lnTo>
                  <a:pt x="0" y="2032"/>
                </a:lnTo>
                <a:lnTo>
                  <a:pt x="0" y="6096"/>
                </a:lnTo>
                <a:lnTo>
                  <a:pt x="3048" y="6096"/>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01" name="object 400">
            <a:extLst>
              <a:ext uri="{FF2B5EF4-FFF2-40B4-BE49-F238E27FC236}">
                <a16:creationId xmlns:a16="http://schemas.microsoft.com/office/drawing/2014/main" id="{DCD92D1E-5453-4120-9039-1F2CBCC0C9A6}"/>
              </a:ext>
            </a:extLst>
          </p:cNvPr>
          <p:cNvSpPr/>
          <p:nvPr/>
        </p:nvSpPr>
        <p:spPr>
          <a:xfrm>
            <a:off x="5864881" y="2424219"/>
            <a:ext cx="7620" cy="5080"/>
          </a:xfrm>
          <a:custGeom>
            <a:avLst/>
            <a:gdLst/>
            <a:ahLst/>
            <a:cxnLst/>
            <a:rect l="l" t="t" r="r" b="b"/>
            <a:pathLst>
              <a:path w="7620" h="5079">
                <a:moveTo>
                  <a:pt x="5715" y="0"/>
                </a:moveTo>
                <a:lnTo>
                  <a:pt x="0" y="0"/>
                </a:lnTo>
                <a:lnTo>
                  <a:pt x="0" y="4572"/>
                </a:lnTo>
                <a:lnTo>
                  <a:pt x="7620" y="4572"/>
                </a:lnTo>
                <a:lnTo>
                  <a:pt x="7620" y="2286"/>
                </a:lnTo>
                <a:lnTo>
                  <a:pt x="5715" y="0"/>
                </a:lnTo>
                <a:close/>
              </a:path>
            </a:pathLst>
          </a:custGeom>
          <a:solidFill>
            <a:srgbClr val="E0D5C5"/>
          </a:solidFill>
        </p:spPr>
        <p:txBody>
          <a:bodyPr wrap="square" lIns="0" tIns="0" rIns="0" bIns="0" rtlCol="0"/>
          <a:lstStyle/>
          <a:p>
            <a:endParaRPr>
              <a:solidFill>
                <a:schemeClr val="tx1"/>
              </a:solidFill>
            </a:endParaRPr>
          </a:p>
        </p:txBody>
      </p:sp>
      <p:sp>
        <p:nvSpPr>
          <p:cNvPr id="402" name="object 401">
            <a:extLst>
              <a:ext uri="{FF2B5EF4-FFF2-40B4-BE49-F238E27FC236}">
                <a16:creationId xmlns:a16="http://schemas.microsoft.com/office/drawing/2014/main" id="{5D5B0377-035B-4F25-AEE5-EBDD87D077FD}"/>
              </a:ext>
            </a:extLst>
          </p:cNvPr>
          <p:cNvSpPr/>
          <p:nvPr/>
        </p:nvSpPr>
        <p:spPr>
          <a:xfrm>
            <a:off x="5864881" y="2424219"/>
            <a:ext cx="3175" cy="5080"/>
          </a:xfrm>
          <a:custGeom>
            <a:avLst/>
            <a:gdLst/>
            <a:ahLst/>
            <a:cxnLst/>
            <a:rect l="l" t="t" r="r" b="b"/>
            <a:pathLst>
              <a:path w="3175" h="5079">
                <a:moveTo>
                  <a:pt x="3048" y="0"/>
                </a:moveTo>
                <a:lnTo>
                  <a:pt x="0" y="0"/>
                </a:lnTo>
                <a:lnTo>
                  <a:pt x="0" y="4572"/>
                </a:lnTo>
                <a:lnTo>
                  <a:pt x="3048" y="4572"/>
                </a:lnTo>
                <a:lnTo>
                  <a:pt x="3048" y="0"/>
                </a:lnTo>
                <a:close/>
              </a:path>
            </a:pathLst>
          </a:custGeom>
          <a:solidFill>
            <a:srgbClr val="F8F1E4"/>
          </a:solidFill>
        </p:spPr>
        <p:txBody>
          <a:bodyPr wrap="square" lIns="0" tIns="0" rIns="0" bIns="0" rtlCol="0"/>
          <a:lstStyle/>
          <a:p>
            <a:endParaRPr>
              <a:solidFill>
                <a:schemeClr val="tx1"/>
              </a:solidFill>
            </a:endParaRPr>
          </a:p>
        </p:txBody>
      </p:sp>
      <p:sp>
        <p:nvSpPr>
          <p:cNvPr id="403" name="object 402">
            <a:extLst>
              <a:ext uri="{FF2B5EF4-FFF2-40B4-BE49-F238E27FC236}">
                <a16:creationId xmlns:a16="http://schemas.microsoft.com/office/drawing/2014/main" id="{96F618A4-F1C7-4786-B1CA-73912974B655}"/>
              </a:ext>
            </a:extLst>
          </p:cNvPr>
          <p:cNvSpPr/>
          <p:nvPr/>
        </p:nvSpPr>
        <p:spPr>
          <a:xfrm>
            <a:off x="5864881" y="2407456"/>
            <a:ext cx="7620" cy="21590"/>
          </a:xfrm>
          <a:custGeom>
            <a:avLst/>
            <a:gdLst/>
            <a:ahLst/>
            <a:cxnLst/>
            <a:rect l="l" t="t" r="r" b="b"/>
            <a:pathLst>
              <a:path w="7620" h="21589">
                <a:moveTo>
                  <a:pt x="7620" y="0"/>
                </a:moveTo>
                <a:lnTo>
                  <a:pt x="0" y="0"/>
                </a:lnTo>
                <a:lnTo>
                  <a:pt x="0" y="21336"/>
                </a:lnTo>
                <a:lnTo>
                  <a:pt x="7620" y="21336"/>
                </a:lnTo>
                <a:lnTo>
                  <a:pt x="7620" y="0"/>
                </a:lnTo>
                <a:close/>
              </a:path>
            </a:pathLst>
          </a:custGeom>
          <a:solidFill>
            <a:srgbClr val="B3A897"/>
          </a:solidFill>
        </p:spPr>
        <p:txBody>
          <a:bodyPr wrap="square" lIns="0" tIns="0" rIns="0" bIns="0" rtlCol="0"/>
          <a:lstStyle/>
          <a:p>
            <a:endParaRPr>
              <a:solidFill>
                <a:schemeClr val="tx1"/>
              </a:solidFill>
            </a:endParaRPr>
          </a:p>
        </p:txBody>
      </p:sp>
      <p:sp>
        <p:nvSpPr>
          <p:cNvPr id="404" name="object 403">
            <a:extLst>
              <a:ext uri="{FF2B5EF4-FFF2-40B4-BE49-F238E27FC236}">
                <a16:creationId xmlns:a16="http://schemas.microsoft.com/office/drawing/2014/main" id="{05C894A7-86BC-4646-A5F8-F579630D1DFC}"/>
              </a:ext>
            </a:extLst>
          </p:cNvPr>
          <p:cNvSpPr/>
          <p:nvPr/>
        </p:nvSpPr>
        <p:spPr>
          <a:xfrm>
            <a:off x="5864881" y="2407456"/>
            <a:ext cx="7620" cy="5080"/>
          </a:xfrm>
          <a:custGeom>
            <a:avLst/>
            <a:gdLst/>
            <a:ahLst/>
            <a:cxnLst/>
            <a:rect l="l" t="t" r="r" b="b"/>
            <a:pathLst>
              <a:path w="7620" h="5080">
                <a:moveTo>
                  <a:pt x="7620" y="0"/>
                </a:moveTo>
                <a:lnTo>
                  <a:pt x="0" y="0"/>
                </a:lnTo>
                <a:lnTo>
                  <a:pt x="0" y="4572"/>
                </a:lnTo>
                <a:lnTo>
                  <a:pt x="5715" y="4572"/>
                </a:lnTo>
                <a:lnTo>
                  <a:pt x="7620" y="2286"/>
                </a:lnTo>
                <a:lnTo>
                  <a:pt x="7620" y="0"/>
                </a:lnTo>
                <a:close/>
              </a:path>
            </a:pathLst>
          </a:custGeom>
          <a:solidFill>
            <a:srgbClr val="645644"/>
          </a:solidFill>
        </p:spPr>
        <p:txBody>
          <a:bodyPr wrap="square" lIns="0" tIns="0" rIns="0" bIns="0" rtlCol="0"/>
          <a:lstStyle/>
          <a:p>
            <a:endParaRPr>
              <a:solidFill>
                <a:schemeClr val="tx1"/>
              </a:solidFill>
            </a:endParaRPr>
          </a:p>
        </p:txBody>
      </p:sp>
      <p:sp>
        <p:nvSpPr>
          <p:cNvPr id="405" name="object 404">
            <a:extLst>
              <a:ext uri="{FF2B5EF4-FFF2-40B4-BE49-F238E27FC236}">
                <a16:creationId xmlns:a16="http://schemas.microsoft.com/office/drawing/2014/main" id="{73029461-2F39-4635-BC7C-746EEFBDE246}"/>
              </a:ext>
            </a:extLst>
          </p:cNvPr>
          <p:cNvSpPr/>
          <p:nvPr/>
        </p:nvSpPr>
        <p:spPr>
          <a:xfrm>
            <a:off x="5864881" y="2407456"/>
            <a:ext cx="3175" cy="21590"/>
          </a:xfrm>
          <a:custGeom>
            <a:avLst/>
            <a:gdLst/>
            <a:ahLst/>
            <a:cxnLst/>
            <a:rect l="l" t="t" r="r" b="b"/>
            <a:pathLst>
              <a:path w="3175" h="21589">
                <a:moveTo>
                  <a:pt x="3048" y="0"/>
                </a:moveTo>
                <a:lnTo>
                  <a:pt x="0" y="0"/>
                </a:lnTo>
                <a:lnTo>
                  <a:pt x="0" y="21336"/>
                </a:lnTo>
                <a:lnTo>
                  <a:pt x="3048" y="21336"/>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06" name="object 405">
            <a:extLst>
              <a:ext uri="{FF2B5EF4-FFF2-40B4-BE49-F238E27FC236}">
                <a16:creationId xmlns:a16="http://schemas.microsoft.com/office/drawing/2014/main" id="{71758D5F-9C23-4C05-939E-479191F03CC5}"/>
              </a:ext>
            </a:extLst>
          </p:cNvPr>
          <p:cNvSpPr/>
          <p:nvPr/>
        </p:nvSpPr>
        <p:spPr>
          <a:xfrm>
            <a:off x="5864881" y="2407456"/>
            <a:ext cx="3175" cy="5080"/>
          </a:xfrm>
          <a:custGeom>
            <a:avLst/>
            <a:gdLst/>
            <a:ahLst/>
            <a:cxnLst/>
            <a:rect l="l" t="t" r="r" b="b"/>
            <a:pathLst>
              <a:path w="3175" h="5080">
                <a:moveTo>
                  <a:pt x="3048" y="0"/>
                </a:moveTo>
                <a:lnTo>
                  <a:pt x="0" y="0"/>
                </a:lnTo>
                <a:lnTo>
                  <a:pt x="0" y="4572"/>
                </a:lnTo>
                <a:lnTo>
                  <a:pt x="3048" y="4572"/>
                </a:lnTo>
                <a:lnTo>
                  <a:pt x="3048" y="0"/>
                </a:lnTo>
                <a:close/>
              </a:path>
            </a:pathLst>
          </a:custGeom>
          <a:solidFill>
            <a:srgbClr val="B3A897"/>
          </a:solidFill>
        </p:spPr>
        <p:txBody>
          <a:bodyPr wrap="square" lIns="0" tIns="0" rIns="0" bIns="0" rtlCol="0"/>
          <a:lstStyle/>
          <a:p>
            <a:endParaRPr>
              <a:solidFill>
                <a:schemeClr val="tx1"/>
              </a:solidFill>
            </a:endParaRPr>
          </a:p>
        </p:txBody>
      </p:sp>
      <p:sp>
        <p:nvSpPr>
          <p:cNvPr id="407" name="object 406">
            <a:extLst>
              <a:ext uri="{FF2B5EF4-FFF2-40B4-BE49-F238E27FC236}">
                <a16:creationId xmlns:a16="http://schemas.microsoft.com/office/drawing/2014/main" id="{FD2A78D9-1219-4E98-9BB8-FF3C476C79A3}"/>
              </a:ext>
            </a:extLst>
          </p:cNvPr>
          <p:cNvSpPr/>
          <p:nvPr/>
        </p:nvSpPr>
        <p:spPr>
          <a:xfrm>
            <a:off x="5864881" y="2405931"/>
            <a:ext cx="7620" cy="6350"/>
          </a:xfrm>
          <a:custGeom>
            <a:avLst/>
            <a:gdLst/>
            <a:ahLst/>
            <a:cxnLst/>
            <a:rect l="l" t="t" r="r" b="b"/>
            <a:pathLst>
              <a:path w="7620" h="6350">
                <a:moveTo>
                  <a:pt x="3810" y="0"/>
                </a:moveTo>
                <a:lnTo>
                  <a:pt x="1905" y="0"/>
                </a:lnTo>
                <a:lnTo>
                  <a:pt x="0" y="2032"/>
                </a:lnTo>
                <a:lnTo>
                  <a:pt x="0" y="4064"/>
                </a:lnTo>
                <a:lnTo>
                  <a:pt x="1905" y="6096"/>
                </a:lnTo>
                <a:lnTo>
                  <a:pt x="3810" y="6096"/>
                </a:lnTo>
                <a:lnTo>
                  <a:pt x="5715" y="4064"/>
                </a:lnTo>
                <a:lnTo>
                  <a:pt x="7620" y="4064"/>
                </a:lnTo>
                <a:lnTo>
                  <a:pt x="7620" y="2032"/>
                </a:lnTo>
                <a:lnTo>
                  <a:pt x="5715" y="2032"/>
                </a:lnTo>
                <a:lnTo>
                  <a:pt x="3810" y="0"/>
                </a:lnTo>
                <a:close/>
              </a:path>
            </a:pathLst>
          </a:custGeom>
          <a:solidFill>
            <a:srgbClr val="8E806E"/>
          </a:solidFill>
        </p:spPr>
        <p:txBody>
          <a:bodyPr wrap="square" lIns="0" tIns="0" rIns="0" bIns="0" rtlCol="0"/>
          <a:lstStyle/>
          <a:p>
            <a:endParaRPr>
              <a:solidFill>
                <a:schemeClr val="tx1"/>
              </a:solidFill>
            </a:endParaRPr>
          </a:p>
        </p:txBody>
      </p:sp>
      <p:sp>
        <p:nvSpPr>
          <p:cNvPr id="408" name="object 407">
            <a:extLst>
              <a:ext uri="{FF2B5EF4-FFF2-40B4-BE49-F238E27FC236}">
                <a16:creationId xmlns:a16="http://schemas.microsoft.com/office/drawing/2014/main" id="{FDBD4AAA-F4F2-42DE-BBE0-6E0E6EB7109A}"/>
              </a:ext>
            </a:extLst>
          </p:cNvPr>
          <p:cNvSpPr/>
          <p:nvPr/>
        </p:nvSpPr>
        <p:spPr>
          <a:xfrm>
            <a:off x="5991881" y="2534456"/>
            <a:ext cx="3175" cy="5080"/>
          </a:xfrm>
          <a:custGeom>
            <a:avLst/>
            <a:gdLst/>
            <a:ahLst/>
            <a:cxnLst/>
            <a:rect l="l" t="t" r="r" b="b"/>
            <a:pathLst>
              <a:path w="3175" h="5080">
                <a:moveTo>
                  <a:pt x="3048" y="0"/>
                </a:moveTo>
                <a:lnTo>
                  <a:pt x="0" y="0"/>
                </a:lnTo>
                <a:lnTo>
                  <a:pt x="0" y="2286"/>
                </a:lnTo>
                <a:lnTo>
                  <a:pt x="1524" y="4572"/>
                </a:lnTo>
                <a:lnTo>
                  <a:pt x="3048" y="4572"/>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09" name="object 408">
            <a:extLst>
              <a:ext uri="{FF2B5EF4-FFF2-40B4-BE49-F238E27FC236}">
                <a16:creationId xmlns:a16="http://schemas.microsoft.com/office/drawing/2014/main" id="{9953BC76-CAFD-47AB-AFF5-41F2F7E08049}"/>
              </a:ext>
            </a:extLst>
          </p:cNvPr>
          <p:cNvSpPr/>
          <p:nvPr/>
        </p:nvSpPr>
        <p:spPr>
          <a:xfrm>
            <a:off x="5864881" y="2405931"/>
            <a:ext cx="7620" cy="5080"/>
          </a:xfrm>
          <a:custGeom>
            <a:avLst/>
            <a:gdLst/>
            <a:ahLst/>
            <a:cxnLst/>
            <a:rect l="l" t="t" r="r" b="b"/>
            <a:pathLst>
              <a:path w="7620" h="5080">
                <a:moveTo>
                  <a:pt x="5715" y="0"/>
                </a:moveTo>
                <a:lnTo>
                  <a:pt x="0" y="0"/>
                </a:lnTo>
                <a:lnTo>
                  <a:pt x="0" y="4572"/>
                </a:lnTo>
                <a:lnTo>
                  <a:pt x="7620" y="4572"/>
                </a:lnTo>
                <a:lnTo>
                  <a:pt x="7620" y="2286"/>
                </a:lnTo>
                <a:lnTo>
                  <a:pt x="5715" y="0"/>
                </a:lnTo>
                <a:close/>
              </a:path>
            </a:pathLst>
          </a:custGeom>
          <a:solidFill>
            <a:srgbClr val="E0D5C5"/>
          </a:solidFill>
        </p:spPr>
        <p:txBody>
          <a:bodyPr wrap="square" lIns="0" tIns="0" rIns="0" bIns="0" rtlCol="0"/>
          <a:lstStyle/>
          <a:p>
            <a:endParaRPr>
              <a:solidFill>
                <a:schemeClr val="tx1"/>
              </a:solidFill>
            </a:endParaRPr>
          </a:p>
        </p:txBody>
      </p:sp>
      <p:sp>
        <p:nvSpPr>
          <p:cNvPr id="410" name="object 409">
            <a:extLst>
              <a:ext uri="{FF2B5EF4-FFF2-40B4-BE49-F238E27FC236}">
                <a16:creationId xmlns:a16="http://schemas.microsoft.com/office/drawing/2014/main" id="{971EB6D1-2FA4-4D72-A2A6-AC8BAA2F4F4A}"/>
              </a:ext>
            </a:extLst>
          </p:cNvPr>
          <p:cNvSpPr/>
          <p:nvPr/>
        </p:nvSpPr>
        <p:spPr>
          <a:xfrm>
            <a:off x="5864881" y="2405931"/>
            <a:ext cx="3175" cy="5080"/>
          </a:xfrm>
          <a:custGeom>
            <a:avLst/>
            <a:gdLst/>
            <a:ahLst/>
            <a:cxnLst/>
            <a:rect l="l" t="t" r="r" b="b"/>
            <a:pathLst>
              <a:path w="3175" h="5080">
                <a:moveTo>
                  <a:pt x="3048" y="0"/>
                </a:moveTo>
                <a:lnTo>
                  <a:pt x="0" y="0"/>
                </a:lnTo>
                <a:lnTo>
                  <a:pt x="0" y="4572"/>
                </a:lnTo>
                <a:lnTo>
                  <a:pt x="3048" y="4572"/>
                </a:lnTo>
                <a:lnTo>
                  <a:pt x="3048" y="0"/>
                </a:lnTo>
                <a:close/>
              </a:path>
            </a:pathLst>
          </a:custGeom>
          <a:solidFill>
            <a:srgbClr val="F8F1E4"/>
          </a:solidFill>
        </p:spPr>
        <p:txBody>
          <a:bodyPr wrap="square" lIns="0" tIns="0" rIns="0" bIns="0" rtlCol="0"/>
          <a:lstStyle/>
          <a:p>
            <a:endParaRPr>
              <a:solidFill>
                <a:schemeClr val="tx1"/>
              </a:solidFill>
            </a:endParaRPr>
          </a:p>
        </p:txBody>
      </p:sp>
      <p:sp>
        <p:nvSpPr>
          <p:cNvPr id="411" name="object 410">
            <a:extLst>
              <a:ext uri="{FF2B5EF4-FFF2-40B4-BE49-F238E27FC236}">
                <a16:creationId xmlns:a16="http://schemas.microsoft.com/office/drawing/2014/main" id="{E653D839-4670-46D5-A205-AE161EF767A1}"/>
              </a:ext>
            </a:extLst>
          </p:cNvPr>
          <p:cNvSpPr/>
          <p:nvPr/>
        </p:nvSpPr>
        <p:spPr>
          <a:xfrm>
            <a:off x="5864881" y="2393740"/>
            <a:ext cx="6350" cy="17145"/>
          </a:xfrm>
          <a:custGeom>
            <a:avLst/>
            <a:gdLst/>
            <a:ahLst/>
            <a:cxnLst/>
            <a:rect l="l" t="t" r="r" b="b"/>
            <a:pathLst>
              <a:path w="6350" h="17144">
                <a:moveTo>
                  <a:pt x="6096" y="0"/>
                </a:moveTo>
                <a:lnTo>
                  <a:pt x="0" y="0"/>
                </a:lnTo>
                <a:lnTo>
                  <a:pt x="0" y="14604"/>
                </a:lnTo>
                <a:lnTo>
                  <a:pt x="2032" y="16763"/>
                </a:lnTo>
                <a:lnTo>
                  <a:pt x="6096" y="16763"/>
                </a:lnTo>
                <a:lnTo>
                  <a:pt x="6096" y="0"/>
                </a:lnTo>
                <a:close/>
              </a:path>
            </a:pathLst>
          </a:custGeom>
          <a:solidFill>
            <a:srgbClr val="B3A897"/>
          </a:solidFill>
        </p:spPr>
        <p:txBody>
          <a:bodyPr wrap="square" lIns="0" tIns="0" rIns="0" bIns="0" rtlCol="0"/>
          <a:lstStyle/>
          <a:p>
            <a:endParaRPr>
              <a:solidFill>
                <a:schemeClr val="tx1"/>
              </a:solidFill>
            </a:endParaRPr>
          </a:p>
        </p:txBody>
      </p:sp>
      <p:sp>
        <p:nvSpPr>
          <p:cNvPr id="412" name="object 411">
            <a:extLst>
              <a:ext uri="{FF2B5EF4-FFF2-40B4-BE49-F238E27FC236}">
                <a16:creationId xmlns:a16="http://schemas.microsoft.com/office/drawing/2014/main" id="{48B415A0-BBE9-4DE8-9C60-DA3E7E8FE53E}"/>
              </a:ext>
            </a:extLst>
          </p:cNvPr>
          <p:cNvSpPr/>
          <p:nvPr/>
        </p:nvSpPr>
        <p:spPr>
          <a:xfrm>
            <a:off x="5864881" y="2393740"/>
            <a:ext cx="6350" cy="1905"/>
          </a:xfrm>
          <a:custGeom>
            <a:avLst/>
            <a:gdLst/>
            <a:ahLst/>
            <a:cxnLst/>
            <a:rect l="l" t="t" r="r" b="b"/>
            <a:pathLst>
              <a:path w="6350" h="1905">
                <a:moveTo>
                  <a:pt x="6096" y="0"/>
                </a:moveTo>
                <a:lnTo>
                  <a:pt x="0" y="0"/>
                </a:lnTo>
                <a:lnTo>
                  <a:pt x="0" y="1524"/>
                </a:lnTo>
                <a:lnTo>
                  <a:pt x="6096" y="1524"/>
                </a:lnTo>
                <a:lnTo>
                  <a:pt x="6096" y="0"/>
                </a:lnTo>
                <a:close/>
              </a:path>
            </a:pathLst>
          </a:custGeom>
          <a:solidFill>
            <a:srgbClr val="645644"/>
          </a:solidFill>
        </p:spPr>
        <p:txBody>
          <a:bodyPr wrap="square" lIns="0" tIns="0" rIns="0" bIns="0" rtlCol="0"/>
          <a:lstStyle/>
          <a:p>
            <a:endParaRPr>
              <a:solidFill>
                <a:schemeClr val="tx1"/>
              </a:solidFill>
            </a:endParaRPr>
          </a:p>
        </p:txBody>
      </p:sp>
      <p:sp>
        <p:nvSpPr>
          <p:cNvPr id="413" name="object 412">
            <a:extLst>
              <a:ext uri="{FF2B5EF4-FFF2-40B4-BE49-F238E27FC236}">
                <a16:creationId xmlns:a16="http://schemas.microsoft.com/office/drawing/2014/main" id="{1CB10AAA-C7E8-483A-8568-45F4F5D15696}"/>
              </a:ext>
            </a:extLst>
          </p:cNvPr>
          <p:cNvSpPr/>
          <p:nvPr/>
        </p:nvSpPr>
        <p:spPr>
          <a:xfrm>
            <a:off x="5864881" y="2393740"/>
            <a:ext cx="3175" cy="17145"/>
          </a:xfrm>
          <a:custGeom>
            <a:avLst/>
            <a:gdLst/>
            <a:ahLst/>
            <a:cxnLst/>
            <a:rect l="l" t="t" r="r" b="b"/>
            <a:pathLst>
              <a:path w="3175" h="17144">
                <a:moveTo>
                  <a:pt x="3048" y="0"/>
                </a:moveTo>
                <a:lnTo>
                  <a:pt x="0" y="0"/>
                </a:lnTo>
                <a:lnTo>
                  <a:pt x="0" y="14604"/>
                </a:lnTo>
                <a:lnTo>
                  <a:pt x="1524" y="16763"/>
                </a:lnTo>
                <a:lnTo>
                  <a:pt x="3048" y="16763"/>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14" name="object 413">
            <a:extLst>
              <a:ext uri="{FF2B5EF4-FFF2-40B4-BE49-F238E27FC236}">
                <a16:creationId xmlns:a16="http://schemas.microsoft.com/office/drawing/2014/main" id="{10DF8393-A698-4057-AF91-0073A30329F8}"/>
              </a:ext>
            </a:extLst>
          </p:cNvPr>
          <p:cNvSpPr/>
          <p:nvPr/>
        </p:nvSpPr>
        <p:spPr>
          <a:xfrm>
            <a:off x="5864881" y="2393740"/>
            <a:ext cx="3175" cy="1905"/>
          </a:xfrm>
          <a:custGeom>
            <a:avLst/>
            <a:gdLst/>
            <a:ahLst/>
            <a:cxnLst/>
            <a:rect l="l" t="t" r="r" b="b"/>
            <a:pathLst>
              <a:path w="3175" h="1905">
                <a:moveTo>
                  <a:pt x="3048" y="0"/>
                </a:moveTo>
                <a:lnTo>
                  <a:pt x="0" y="0"/>
                </a:lnTo>
                <a:lnTo>
                  <a:pt x="0" y="1524"/>
                </a:lnTo>
                <a:lnTo>
                  <a:pt x="3048" y="1524"/>
                </a:lnTo>
                <a:lnTo>
                  <a:pt x="3048" y="0"/>
                </a:lnTo>
                <a:close/>
              </a:path>
            </a:pathLst>
          </a:custGeom>
          <a:solidFill>
            <a:srgbClr val="B3A897"/>
          </a:solidFill>
        </p:spPr>
        <p:txBody>
          <a:bodyPr wrap="square" lIns="0" tIns="0" rIns="0" bIns="0" rtlCol="0"/>
          <a:lstStyle/>
          <a:p>
            <a:endParaRPr>
              <a:solidFill>
                <a:schemeClr val="tx1"/>
              </a:solidFill>
            </a:endParaRPr>
          </a:p>
        </p:txBody>
      </p:sp>
      <p:sp>
        <p:nvSpPr>
          <p:cNvPr id="415" name="object 414">
            <a:extLst>
              <a:ext uri="{FF2B5EF4-FFF2-40B4-BE49-F238E27FC236}">
                <a16:creationId xmlns:a16="http://schemas.microsoft.com/office/drawing/2014/main" id="{5BA959DA-2856-408B-B2D4-D1A2B227CBBD}"/>
              </a:ext>
            </a:extLst>
          </p:cNvPr>
          <p:cNvSpPr/>
          <p:nvPr/>
        </p:nvSpPr>
        <p:spPr>
          <a:xfrm>
            <a:off x="5864881" y="2390691"/>
            <a:ext cx="6350" cy="5080"/>
          </a:xfrm>
          <a:custGeom>
            <a:avLst/>
            <a:gdLst/>
            <a:ahLst/>
            <a:cxnLst/>
            <a:rect l="l" t="t" r="r" b="b"/>
            <a:pathLst>
              <a:path w="6350" h="5080">
                <a:moveTo>
                  <a:pt x="6096" y="0"/>
                </a:moveTo>
                <a:lnTo>
                  <a:pt x="2032" y="0"/>
                </a:lnTo>
                <a:lnTo>
                  <a:pt x="0" y="2286"/>
                </a:lnTo>
                <a:lnTo>
                  <a:pt x="2032" y="4572"/>
                </a:lnTo>
                <a:lnTo>
                  <a:pt x="6096" y="4572"/>
                </a:lnTo>
                <a:lnTo>
                  <a:pt x="6096" y="0"/>
                </a:lnTo>
                <a:close/>
              </a:path>
            </a:pathLst>
          </a:custGeom>
          <a:solidFill>
            <a:srgbClr val="8E806E"/>
          </a:solidFill>
        </p:spPr>
        <p:txBody>
          <a:bodyPr wrap="square" lIns="0" tIns="0" rIns="0" bIns="0" rtlCol="0"/>
          <a:lstStyle/>
          <a:p>
            <a:endParaRPr>
              <a:solidFill>
                <a:schemeClr val="tx1"/>
              </a:solidFill>
            </a:endParaRPr>
          </a:p>
        </p:txBody>
      </p:sp>
      <p:sp>
        <p:nvSpPr>
          <p:cNvPr id="416" name="object 415">
            <a:extLst>
              <a:ext uri="{FF2B5EF4-FFF2-40B4-BE49-F238E27FC236}">
                <a16:creationId xmlns:a16="http://schemas.microsoft.com/office/drawing/2014/main" id="{05D2BEB4-6F2E-4B45-9CB2-881A6D100E9C}"/>
              </a:ext>
            </a:extLst>
          </p:cNvPr>
          <p:cNvSpPr/>
          <p:nvPr/>
        </p:nvSpPr>
        <p:spPr>
          <a:xfrm>
            <a:off x="5864881" y="2390691"/>
            <a:ext cx="3175" cy="5080"/>
          </a:xfrm>
          <a:custGeom>
            <a:avLst/>
            <a:gdLst/>
            <a:ahLst/>
            <a:cxnLst/>
            <a:rect l="l" t="t" r="r" b="b"/>
            <a:pathLst>
              <a:path w="3175" h="5080">
                <a:moveTo>
                  <a:pt x="3048" y="0"/>
                </a:moveTo>
                <a:lnTo>
                  <a:pt x="1524" y="0"/>
                </a:lnTo>
                <a:lnTo>
                  <a:pt x="0" y="2286"/>
                </a:lnTo>
                <a:lnTo>
                  <a:pt x="1524" y="4572"/>
                </a:lnTo>
                <a:lnTo>
                  <a:pt x="3048" y="4572"/>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17" name="object 416">
            <a:extLst>
              <a:ext uri="{FF2B5EF4-FFF2-40B4-BE49-F238E27FC236}">
                <a16:creationId xmlns:a16="http://schemas.microsoft.com/office/drawing/2014/main" id="{BD9C9CFC-B0F8-4588-AF46-6F321BB98546}"/>
              </a:ext>
            </a:extLst>
          </p:cNvPr>
          <p:cNvSpPr/>
          <p:nvPr/>
        </p:nvSpPr>
        <p:spPr>
          <a:xfrm>
            <a:off x="5864881" y="2390691"/>
            <a:ext cx="7620" cy="5080"/>
          </a:xfrm>
          <a:custGeom>
            <a:avLst/>
            <a:gdLst/>
            <a:ahLst/>
            <a:cxnLst/>
            <a:rect l="l" t="t" r="r" b="b"/>
            <a:pathLst>
              <a:path w="7620" h="5080">
                <a:moveTo>
                  <a:pt x="5715" y="2286"/>
                </a:moveTo>
                <a:lnTo>
                  <a:pt x="1905" y="2286"/>
                </a:lnTo>
                <a:lnTo>
                  <a:pt x="1905" y="4572"/>
                </a:lnTo>
                <a:lnTo>
                  <a:pt x="5715" y="4572"/>
                </a:lnTo>
                <a:lnTo>
                  <a:pt x="5715" y="2286"/>
                </a:lnTo>
                <a:close/>
              </a:path>
              <a:path w="7620" h="5080">
                <a:moveTo>
                  <a:pt x="7620" y="0"/>
                </a:moveTo>
                <a:lnTo>
                  <a:pt x="1905" y="0"/>
                </a:lnTo>
                <a:lnTo>
                  <a:pt x="0" y="2286"/>
                </a:lnTo>
                <a:lnTo>
                  <a:pt x="7620" y="2286"/>
                </a:lnTo>
                <a:lnTo>
                  <a:pt x="7620" y="0"/>
                </a:lnTo>
                <a:close/>
              </a:path>
            </a:pathLst>
          </a:custGeom>
          <a:solidFill>
            <a:srgbClr val="E0D5C5"/>
          </a:solidFill>
        </p:spPr>
        <p:txBody>
          <a:bodyPr wrap="square" lIns="0" tIns="0" rIns="0" bIns="0" rtlCol="0"/>
          <a:lstStyle/>
          <a:p>
            <a:endParaRPr>
              <a:solidFill>
                <a:schemeClr val="tx1"/>
              </a:solidFill>
            </a:endParaRPr>
          </a:p>
        </p:txBody>
      </p:sp>
      <p:sp>
        <p:nvSpPr>
          <p:cNvPr id="418" name="object 417">
            <a:extLst>
              <a:ext uri="{FF2B5EF4-FFF2-40B4-BE49-F238E27FC236}">
                <a16:creationId xmlns:a16="http://schemas.microsoft.com/office/drawing/2014/main" id="{8DAE5DE3-72F2-4533-A5AC-F1DF74A15B8D}"/>
              </a:ext>
            </a:extLst>
          </p:cNvPr>
          <p:cNvSpPr/>
          <p:nvPr/>
        </p:nvSpPr>
        <p:spPr>
          <a:xfrm>
            <a:off x="5991881" y="2517691"/>
            <a:ext cx="3175" cy="5080"/>
          </a:xfrm>
          <a:custGeom>
            <a:avLst/>
            <a:gdLst/>
            <a:ahLst/>
            <a:cxnLst/>
            <a:rect l="l" t="t" r="r" b="b"/>
            <a:pathLst>
              <a:path w="3175" h="5080">
                <a:moveTo>
                  <a:pt x="3048" y="0"/>
                </a:moveTo>
                <a:lnTo>
                  <a:pt x="1524" y="0"/>
                </a:lnTo>
                <a:lnTo>
                  <a:pt x="0" y="2286"/>
                </a:lnTo>
                <a:lnTo>
                  <a:pt x="1524" y="2286"/>
                </a:lnTo>
                <a:lnTo>
                  <a:pt x="1524" y="4572"/>
                </a:lnTo>
                <a:lnTo>
                  <a:pt x="3048" y="4572"/>
                </a:lnTo>
                <a:lnTo>
                  <a:pt x="3048" y="0"/>
                </a:lnTo>
                <a:close/>
              </a:path>
            </a:pathLst>
          </a:custGeom>
          <a:solidFill>
            <a:srgbClr val="F8F1E4"/>
          </a:solidFill>
        </p:spPr>
        <p:txBody>
          <a:bodyPr wrap="square" lIns="0" tIns="0" rIns="0" bIns="0" rtlCol="0"/>
          <a:lstStyle/>
          <a:p>
            <a:endParaRPr>
              <a:solidFill>
                <a:schemeClr val="tx1"/>
              </a:solidFill>
            </a:endParaRPr>
          </a:p>
        </p:txBody>
      </p:sp>
      <p:sp>
        <p:nvSpPr>
          <p:cNvPr id="419" name="object 418">
            <a:extLst>
              <a:ext uri="{FF2B5EF4-FFF2-40B4-BE49-F238E27FC236}">
                <a16:creationId xmlns:a16="http://schemas.microsoft.com/office/drawing/2014/main" id="{3A12758B-ECD7-4D5A-9176-190D5E78D350}"/>
              </a:ext>
            </a:extLst>
          </p:cNvPr>
          <p:cNvSpPr/>
          <p:nvPr/>
        </p:nvSpPr>
        <p:spPr>
          <a:xfrm>
            <a:off x="5864881" y="2389168"/>
            <a:ext cx="6350" cy="5080"/>
          </a:xfrm>
          <a:custGeom>
            <a:avLst/>
            <a:gdLst/>
            <a:ahLst/>
            <a:cxnLst/>
            <a:rect l="l" t="t" r="r" b="b"/>
            <a:pathLst>
              <a:path w="6350" h="5080">
                <a:moveTo>
                  <a:pt x="6096" y="0"/>
                </a:moveTo>
                <a:lnTo>
                  <a:pt x="0" y="0"/>
                </a:lnTo>
                <a:lnTo>
                  <a:pt x="0" y="4572"/>
                </a:lnTo>
                <a:lnTo>
                  <a:pt x="6096" y="4572"/>
                </a:lnTo>
                <a:lnTo>
                  <a:pt x="6096" y="0"/>
                </a:lnTo>
                <a:close/>
              </a:path>
            </a:pathLst>
          </a:custGeom>
          <a:solidFill>
            <a:srgbClr val="B3A897"/>
          </a:solidFill>
        </p:spPr>
        <p:txBody>
          <a:bodyPr wrap="square" lIns="0" tIns="0" rIns="0" bIns="0" rtlCol="0"/>
          <a:lstStyle/>
          <a:p>
            <a:endParaRPr>
              <a:solidFill>
                <a:schemeClr val="tx1"/>
              </a:solidFill>
            </a:endParaRPr>
          </a:p>
        </p:txBody>
      </p:sp>
      <p:sp>
        <p:nvSpPr>
          <p:cNvPr id="420" name="object 419">
            <a:extLst>
              <a:ext uri="{FF2B5EF4-FFF2-40B4-BE49-F238E27FC236}">
                <a16:creationId xmlns:a16="http://schemas.microsoft.com/office/drawing/2014/main" id="{ECD1498F-4C59-459E-9B6F-0848FBEE77BC}"/>
              </a:ext>
            </a:extLst>
          </p:cNvPr>
          <p:cNvSpPr/>
          <p:nvPr/>
        </p:nvSpPr>
        <p:spPr>
          <a:xfrm>
            <a:off x="5864881" y="2387644"/>
            <a:ext cx="6350" cy="3175"/>
          </a:xfrm>
          <a:custGeom>
            <a:avLst/>
            <a:gdLst/>
            <a:ahLst/>
            <a:cxnLst/>
            <a:rect l="l" t="t" r="r" b="b"/>
            <a:pathLst>
              <a:path w="6350" h="3175">
                <a:moveTo>
                  <a:pt x="6096" y="0"/>
                </a:moveTo>
                <a:lnTo>
                  <a:pt x="2032" y="0"/>
                </a:lnTo>
                <a:lnTo>
                  <a:pt x="0" y="1524"/>
                </a:lnTo>
                <a:lnTo>
                  <a:pt x="2032" y="3048"/>
                </a:lnTo>
                <a:lnTo>
                  <a:pt x="6096" y="3048"/>
                </a:lnTo>
                <a:lnTo>
                  <a:pt x="6096" y="0"/>
                </a:lnTo>
                <a:close/>
              </a:path>
            </a:pathLst>
          </a:custGeom>
          <a:solidFill>
            <a:srgbClr val="F8F1E4"/>
          </a:solidFill>
        </p:spPr>
        <p:txBody>
          <a:bodyPr wrap="square" lIns="0" tIns="0" rIns="0" bIns="0" rtlCol="0"/>
          <a:lstStyle/>
          <a:p>
            <a:endParaRPr>
              <a:solidFill>
                <a:schemeClr val="tx1"/>
              </a:solidFill>
            </a:endParaRPr>
          </a:p>
        </p:txBody>
      </p:sp>
      <p:sp>
        <p:nvSpPr>
          <p:cNvPr id="421" name="object 420">
            <a:extLst>
              <a:ext uri="{FF2B5EF4-FFF2-40B4-BE49-F238E27FC236}">
                <a16:creationId xmlns:a16="http://schemas.microsoft.com/office/drawing/2014/main" id="{521D7B19-D43A-491E-BFBB-7249BA13D74F}"/>
              </a:ext>
            </a:extLst>
          </p:cNvPr>
          <p:cNvSpPr/>
          <p:nvPr/>
        </p:nvSpPr>
        <p:spPr>
          <a:xfrm>
            <a:off x="5864881" y="2389168"/>
            <a:ext cx="6350" cy="1905"/>
          </a:xfrm>
          <a:custGeom>
            <a:avLst/>
            <a:gdLst/>
            <a:ahLst/>
            <a:cxnLst/>
            <a:rect l="l" t="t" r="r" b="b"/>
            <a:pathLst>
              <a:path w="6350" h="1905">
                <a:moveTo>
                  <a:pt x="0" y="1524"/>
                </a:moveTo>
                <a:lnTo>
                  <a:pt x="6096" y="1524"/>
                </a:lnTo>
                <a:lnTo>
                  <a:pt x="6096" y="0"/>
                </a:lnTo>
                <a:lnTo>
                  <a:pt x="0" y="0"/>
                </a:lnTo>
                <a:lnTo>
                  <a:pt x="0" y="1524"/>
                </a:lnTo>
                <a:close/>
              </a:path>
            </a:pathLst>
          </a:custGeom>
          <a:solidFill>
            <a:srgbClr val="645644"/>
          </a:solidFill>
        </p:spPr>
        <p:txBody>
          <a:bodyPr wrap="square" lIns="0" tIns="0" rIns="0" bIns="0" rtlCol="0"/>
          <a:lstStyle/>
          <a:p>
            <a:endParaRPr>
              <a:solidFill>
                <a:schemeClr val="tx1"/>
              </a:solidFill>
            </a:endParaRPr>
          </a:p>
        </p:txBody>
      </p:sp>
      <p:sp>
        <p:nvSpPr>
          <p:cNvPr id="422" name="object 421">
            <a:extLst>
              <a:ext uri="{FF2B5EF4-FFF2-40B4-BE49-F238E27FC236}">
                <a16:creationId xmlns:a16="http://schemas.microsoft.com/office/drawing/2014/main" id="{ACD763CE-1D24-467A-A8D9-10B0D70A2592}"/>
              </a:ext>
            </a:extLst>
          </p:cNvPr>
          <p:cNvSpPr/>
          <p:nvPr/>
        </p:nvSpPr>
        <p:spPr>
          <a:xfrm>
            <a:off x="5991881" y="2514644"/>
            <a:ext cx="6350" cy="3175"/>
          </a:xfrm>
          <a:custGeom>
            <a:avLst/>
            <a:gdLst/>
            <a:ahLst/>
            <a:cxnLst/>
            <a:rect l="l" t="t" r="r" b="b"/>
            <a:pathLst>
              <a:path w="6350" h="3175">
                <a:moveTo>
                  <a:pt x="6096" y="0"/>
                </a:moveTo>
                <a:lnTo>
                  <a:pt x="2032" y="0"/>
                </a:lnTo>
                <a:lnTo>
                  <a:pt x="0" y="1524"/>
                </a:lnTo>
                <a:lnTo>
                  <a:pt x="2032" y="3048"/>
                </a:lnTo>
                <a:lnTo>
                  <a:pt x="6096" y="3048"/>
                </a:lnTo>
                <a:lnTo>
                  <a:pt x="6096" y="0"/>
                </a:lnTo>
                <a:close/>
              </a:path>
            </a:pathLst>
          </a:custGeom>
          <a:solidFill>
            <a:srgbClr val="8E806E"/>
          </a:solidFill>
        </p:spPr>
        <p:txBody>
          <a:bodyPr wrap="square" lIns="0" tIns="0" rIns="0" bIns="0" rtlCol="0"/>
          <a:lstStyle/>
          <a:p>
            <a:endParaRPr>
              <a:solidFill>
                <a:schemeClr val="tx1"/>
              </a:solidFill>
            </a:endParaRPr>
          </a:p>
        </p:txBody>
      </p:sp>
      <p:sp>
        <p:nvSpPr>
          <p:cNvPr id="423" name="object 422">
            <a:extLst>
              <a:ext uri="{FF2B5EF4-FFF2-40B4-BE49-F238E27FC236}">
                <a16:creationId xmlns:a16="http://schemas.microsoft.com/office/drawing/2014/main" id="{AF3F871C-4936-47CE-8115-D44A1A65470C}"/>
              </a:ext>
            </a:extLst>
          </p:cNvPr>
          <p:cNvSpPr/>
          <p:nvPr/>
        </p:nvSpPr>
        <p:spPr>
          <a:xfrm>
            <a:off x="5864881" y="2389168"/>
            <a:ext cx="3175" cy="5080"/>
          </a:xfrm>
          <a:custGeom>
            <a:avLst/>
            <a:gdLst/>
            <a:ahLst/>
            <a:cxnLst/>
            <a:rect l="l" t="t" r="r" b="b"/>
            <a:pathLst>
              <a:path w="3175" h="5080">
                <a:moveTo>
                  <a:pt x="3048" y="0"/>
                </a:moveTo>
                <a:lnTo>
                  <a:pt x="0" y="0"/>
                </a:lnTo>
                <a:lnTo>
                  <a:pt x="0" y="4572"/>
                </a:lnTo>
                <a:lnTo>
                  <a:pt x="3048" y="4572"/>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24" name="object 423">
            <a:extLst>
              <a:ext uri="{FF2B5EF4-FFF2-40B4-BE49-F238E27FC236}">
                <a16:creationId xmlns:a16="http://schemas.microsoft.com/office/drawing/2014/main" id="{7C1AB2B0-C53C-4C5C-8AE4-92819AE84443}"/>
              </a:ext>
            </a:extLst>
          </p:cNvPr>
          <p:cNvSpPr/>
          <p:nvPr/>
        </p:nvSpPr>
        <p:spPr>
          <a:xfrm>
            <a:off x="6118881" y="2641644"/>
            <a:ext cx="6350" cy="3175"/>
          </a:xfrm>
          <a:custGeom>
            <a:avLst/>
            <a:gdLst/>
            <a:ahLst/>
            <a:cxnLst/>
            <a:rect l="l" t="t" r="r" b="b"/>
            <a:pathLst>
              <a:path w="6350" h="3175">
                <a:moveTo>
                  <a:pt x="6096" y="0"/>
                </a:moveTo>
                <a:lnTo>
                  <a:pt x="2032" y="0"/>
                </a:lnTo>
                <a:lnTo>
                  <a:pt x="0" y="1524"/>
                </a:lnTo>
                <a:lnTo>
                  <a:pt x="2032" y="3048"/>
                </a:lnTo>
                <a:lnTo>
                  <a:pt x="6096" y="3048"/>
                </a:lnTo>
                <a:lnTo>
                  <a:pt x="6096" y="0"/>
                </a:lnTo>
                <a:close/>
              </a:path>
            </a:pathLst>
          </a:custGeom>
          <a:solidFill>
            <a:srgbClr val="E0D5C5"/>
          </a:solidFill>
        </p:spPr>
        <p:txBody>
          <a:bodyPr wrap="square" lIns="0" tIns="0" rIns="0" bIns="0" rtlCol="0"/>
          <a:lstStyle/>
          <a:p>
            <a:endParaRPr>
              <a:solidFill>
                <a:schemeClr val="tx1"/>
              </a:solidFill>
            </a:endParaRPr>
          </a:p>
        </p:txBody>
      </p:sp>
      <p:sp>
        <p:nvSpPr>
          <p:cNvPr id="425" name="object 424">
            <a:extLst>
              <a:ext uri="{FF2B5EF4-FFF2-40B4-BE49-F238E27FC236}">
                <a16:creationId xmlns:a16="http://schemas.microsoft.com/office/drawing/2014/main" id="{F9A20C30-0534-49A3-85EA-4F207F8252E4}"/>
              </a:ext>
            </a:extLst>
          </p:cNvPr>
          <p:cNvSpPr/>
          <p:nvPr/>
        </p:nvSpPr>
        <p:spPr>
          <a:xfrm>
            <a:off x="5866405" y="2390691"/>
            <a:ext cx="1905" cy="3175"/>
          </a:xfrm>
          <a:custGeom>
            <a:avLst/>
            <a:gdLst/>
            <a:ahLst/>
            <a:cxnLst/>
            <a:rect l="l" t="t" r="r" b="b"/>
            <a:pathLst>
              <a:path w="1904" h="3175">
                <a:moveTo>
                  <a:pt x="1524" y="0"/>
                </a:moveTo>
                <a:lnTo>
                  <a:pt x="0" y="0"/>
                </a:lnTo>
                <a:lnTo>
                  <a:pt x="0" y="3048"/>
                </a:lnTo>
                <a:lnTo>
                  <a:pt x="1524" y="3048"/>
                </a:lnTo>
                <a:lnTo>
                  <a:pt x="1524" y="0"/>
                </a:lnTo>
                <a:close/>
              </a:path>
            </a:pathLst>
          </a:custGeom>
          <a:solidFill>
            <a:srgbClr val="E0D5C5"/>
          </a:solidFill>
        </p:spPr>
        <p:txBody>
          <a:bodyPr wrap="square" lIns="0" tIns="0" rIns="0" bIns="0" rtlCol="0"/>
          <a:lstStyle/>
          <a:p>
            <a:endParaRPr>
              <a:solidFill>
                <a:schemeClr val="tx1"/>
              </a:solidFill>
            </a:endParaRPr>
          </a:p>
        </p:txBody>
      </p:sp>
      <p:sp>
        <p:nvSpPr>
          <p:cNvPr id="426" name="object 425">
            <a:extLst>
              <a:ext uri="{FF2B5EF4-FFF2-40B4-BE49-F238E27FC236}">
                <a16:creationId xmlns:a16="http://schemas.microsoft.com/office/drawing/2014/main" id="{00BA4128-50EA-4366-90BF-46D5B1581CC3}"/>
              </a:ext>
            </a:extLst>
          </p:cNvPr>
          <p:cNvSpPr/>
          <p:nvPr/>
        </p:nvSpPr>
        <p:spPr>
          <a:xfrm>
            <a:off x="5993405" y="2517691"/>
            <a:ext cx="1905" cy="3175"/>
          </a:xfrm>
          <a:custGeom>
            <a:avLst/>
            <a:gdLst/>
            <a:ahLst/>
            <a:cxnLst/>
            <a:rect l="l" t="t" r="r" b="b"/>
            <a:pathLst>
              <a:path w="1904" h="3175">
                <a:moveTo>
                  <a:pt x="0" y="3048"/>
                </a:moveTo>
                <a:lnTo>
                  <a:pt x="1524" y="3048"/>
                </a:lnTo>
                <a:lnTo>
                  <a:pt x="1524" y="0"/>
                </a:lnTo>
                <a:lnTo>
                  <a:pt x="0" y="0"/>
                </a:lnTo>
                <a:lnTo>
                  <a:pt x="0" y="3048"/>
                </a:lnTo>
                <a:close/>
              </a:path>
            </a:pathLst>
          </a:custGeom>
          <a:solidFill>
            <a:srgbClr val="645644"/>
          </a:solidFill>
        </p:spPr>
        <p:txBody>
          <a:bodyPr wrap="square" lIns="0" tIns="0" rIns="0" bIns="0" rtlCol="0"/>
          <a:lstStyle/>
          <a:p>
            <a:endParaRPr>
              <a:solidFill>
                <a:schemeClr val="tx1"/>
              </a:solidFill>
            </a:endParaRPr>
          </a:p>
        </p:txBody>
      </p:sp>
      <p:sp>
        <p:nvSpPr>
          <p:cNvPr id="427" name="object 426">
            <a:extLst>
              <a:ext uri="{FF2B5EF4-FFF2-40B4-BE49-F238E27FC236}">
                <a16:creationId xmlns:a16="http://schemas.microsoft.com/office/drawing/2014/main" id="{E92FC059-F5A7-484F-8FF8-E9835A261035}"/>
              </a:ext>
            </a:extLst>
          </p:cNvPr>
          <p:cNvSpPr/>
          <p:nvPr/>
        </p:nvSpPr>
        <p:spPr>
          <a:xfrm>
            <a:off x="5870978" y="2390691"/>
            <a:ext cx="1905" cy="3175"/>
          </a:xfrm>
          <a:custGeom>
            <a:avLst/>
            <a:gdLst/>
            <a:ahLst/>
            <a:cxnLst/>
            <a:rect l="l" t="t" r="r" b="b"/>
            <a:pathLst>
              <a:path w="1904" h="3175">
                <a:moveTo>
                  <a:pt x="0" y="3048"/>
                </a:moveTo>
                <a:lnTo>
                  <a:pt x="1524" y="3048"/>
                </a:lnTo>
                <a:lnTo>
                  <a:pt x="1524" y="0"/>
                </a:lnTo>
                <a:lnTo>
                  <a:pt x="0" y="0"/>
                </a:lnTo>
                <a:lnTo>
                  <a:pt x="0" y="3048"/>
                </a:lnTo>
                <a:close/>
              </a:path>
            </a:pathLst>
          </a:custGeom>
          <a:solidFill>
            <a:srgbClr val="645644"/>
          </a:solidFill>
        </p:spPr>
        <p:txBody>
          <a:bodyPr wrap="square" lIns="0" tIns="0" rIns="0" bIns="0" rtlCol="0"/>
          <a:lstStyle/>
          <a:p>
            <a:endParaRPr>
              <a:solidFill>
                <a:schemeClr val="tx1"/>
              </a:solidFill>
            </a:endParaRPr>
          </a:p>
        </p:txBody>
      </p:sp>
      <p:sp>
        <p:nvSpPr>
          <p:cNvPr id="428" name="object 427">
            <a:extLst>
              <a:ext uri="{FF2B5EF4-FFF2-40B4-BE49-F238E27FC236}">
                <a16:creationId xmlns:a16="http://schemas.microsoft.com/office/drawing/2014/main" id="{591A6752-86E1-4F15-954B-3C349E1AEB9E}"/>
              </a:ext>
            </a:extLst>
          </p:cNvPr>
          <p:cNvSpPr/>
          <p:nvPr/>
        </p:nvSpPr>
        <p:spPr>
          <a:xfrm>
            <a:off x="5864881" y="2383072"/>
            <a:ext cx="7620" cy="7620"/>
          </a:xfrm>
          <a:custGeom>
            <a:avLst/>
            <a:gdLst/>
            <a:ahLst/>
            <a:cxnLst/>
            <a:rect l="l" t="t" r="r" b="b"/>
            <a:pathLst>
              <a:path w="7620" h="7619">
                <a:moveTo>
                  <a:pt x="7620" y="1904"/>
                </a:moveTo>
                <a:lnTo>
                  <a:pt x="0" y="1904"/>
                </a:lnTo>
                <a:lnTo>
                  <a:pt x="0" y="5714"/>
                </a:lnTo>
                <a:lnTo>
                  <a:pt x="1905" y="7619"/>
                </a:lnTo>
                <a:lnTo>
                  <a:pt x="5715" y="7619"/>
                </a:lnTo>
                <a:lnTo>
                  <a:pt x="7620" y="5714"/>
                </a:lnTo>
                <a:lnTo>
                  <a:pt x="7620" y="1904"/>
                </a:lnTo>
                <a:close/>
              </a:path>
              <a:path w="7620" h="7619">
                <a:moveTo>
                  <a:pt x="3810" y="0"/>
                </a:moveTo>
                <a:lnTo>
                  <a:pt x="1905" y="1904"/>
                </a:lnTo>
                <a:lnTo>
                  <a:pt x="3810" y="1904"/>
                </a:lnTo>
                <a:lnTo>
                  <a:pt x="3810" y="0"/>
                </a:lnTo>
                <a:close/>
              </a:path>
            </a:pathLst>
          </a:custGeom>
          <a:solidFill>
            <a:srgbClr val="B3A897"/>
          </a:solidFill>
        </p:spPr>
        <p:txBody>
          <a:bodyPr wrap="square" lIns="0" tIns="0" rIns="0" bIns="0" rtlCol="0"/>
          <a:lstStyle/>
          <a:p>
            <a:endParaRPr>
              <a:solidFill>
                <a:schemeClr val="tx1"/>
              </a:solidFill>
            </a:endParaRPr>
          </a:p>
        </p:txBody>
      </p:sp>
      <p:sp>
        <p:nvSpPr>
          <p:cNvPr id="429" name="object 428">
            <a:extLst>
              <a:ext uri="{FF2B5EF4-FFF2-40B4-BE49-F238E27FC236}">
                <a16:creationId xmlns:a16="http://schemas.microsoft.com/office/drawing/2014/main" id="{3B18F0DD-BD50-4A22-843B-9C0B1ED4291F}"/>
              </a:ext>
            </a:extLst>
          </p:cNvPr>
          <p:cNvSpPr/>
          <p:nvPr/>
        </p:nvSpPr>
        <p:spPr>
          <a:xfrm>
            <a:off x="6120405" y="2644691"/>
            <a:ext cx="1905" cy="3175"/>
          </a:xfrm>
          <a:custGeom>
            <a:avLst/>
            <a:gdLst/>
            <a:ahLst/>
            <a:cxnLst/>
            <a:rect l="l" t="t" r="r" b="b"/>
            <a:pathLst>
              <a:path w="1904" h="3175">
                <a:moveTo>
                  <a:pt x="1524" y="3048"/>
                </a:moveTo>
                <a:lnTo>
                  <a:pt x="1524" y="0"/>
                </a:lnTo>
                <a:lnTo>
                  <a:pt x="0" y="0"/>
                </a:lnTo>
                <a:lnTo>
                  <a:pt x="0" y="3048"/>
                </a:lnTo>
                <a:lnTo>
                  <a:pt x="1524" y="3048"/>
                </a:lnTo>
                <a:close/>
              </a:path>
            </a:pathLst>
          </a:custGeom>
          <a:solidFill>
            <a:srgbClr val="B3A897"/>
          </a:solidFill>
        </p:spPr>
        <p:txBody>
          <a:bodyPr wrap="square" lIns="0" tIns="0" rIns="0" bIns="0" rtlCol="0"/>
          <a:lstStyle/>
          <a:p>
            <a:endParaRPr>
              <a:solidFill>
                <a:schemeClr val="tx1"/>
              </a:solidFill>
            </a:endParaRPr>
          </a:p>
        </p:txBody>
      </p:sp>
      <p:sp>
        <p:nvSpPr>
          <p:cNvPr id="430" name="object 429">
            <a:extLst>
              <a:ext uri="{FF2B5EF4-FFF2-40B4-BE49-F238E27FC236}">
                <a16:creationId xmlns:a16="http://schemas.microsoft.com/office/drawing/2014/main" id="{3CBE7FE2-F5EE-4026-B263-36D550493973}"/>
              </a:ext>
            </a:extLst>
          </p:cNvPr>
          <p:cNvSpPr/>
          <p:nvPr/>
        </p:nvSpPr>
        <p:spPr>
          <a:xfrm>
            <a:off x="5864881" y="2389168"/>
            <a:ext cx="3175" cy="1905"/>
          </a:xfrm>
          <a:custGeom>
            <a:avLst/>
            <a:gdLst/>
            <a:ahLst/>
            <a:cxnLst/>
            <a:rect l="l" t="t" r="r" b="b"/>
            <a:pathLst>
              <a:path w="3175" h="1905">
                <a:moveTo>
                  <a:pt x="3048" y="0"/>
                </a:moveTo>
                <a:lnTo>
                  <a:pt x="0" y="0"/>
                </a:lnTo>
                <a:lnTo>
                  <a:pt x="0" y="1524"/>
                </a:lnTo>
                <a:lnTo>
                  <a:pt x="3048" y="1524"/>
                </a:lnTo>
                <a:lnTo>
                  <a:pt x="3048" y="0"/>
                </a:lnTo>
                <a:close/>
              </a:path>
            </a:pathLst>
          </a:custGeom>
          <a:solidFill>
            <a:srgbClr val="B3A897"/>
          </a:solidFill>
        </p:spPr>
        <p:txBody>
          <a:bodyPr wrap="square" lIns="0" tIns="0" rIns="0" bIns="0" rtlCol="0"/>
          <a:lstStyle/>
          <a:p>
            <a:endParaRPr>
              <a:solidFill>
                <a:schemeClr val="tx1"/>
              </a:solidFill>
            </a:endParaRPr>
          </a:p>
        </p:txBody>
      </p:sp>
      <p:sp>
        <p:nvSpPr>
          <p:cNvPr id="431" name="object 430">
            <a:extLst>
              <a:ext uri="{FF2B5EF4-FFF2-40B4-BE49-F238E27FC236}">
                <a16:creationId xmlns:a16="http://schemas.microsoft.com/office/drawing/2014/main" id="{221E087A-F32E-4CD4-A445-421642DA91F0}"/>
              </a:ext>
            </a:extLst>
          </p:cNvPr>
          <p:cNvSpPr/>
          <p:nvPr/>
        </p:nvSpPr>
        <p:spPr>
          <a:xfrm>
            <a:off x="5864881" y="2387644"/>
            <a:ext cx="3175" cy="3175"/>
          </a:xfrm>
          <a:custGeom>
            <a:avLst/>
            <a:gdLst/>
            <a:ahLst/>
            <a:cxnLst/>
            <a:rect l="l" t="t" r="r" b="b"/>
            <a:pathLst>
              <a:path w="3175" h="3175">
                <a:moveTo>
                  <a:pt x="3048" y="0"/>
                </a:moveTo>
                <a:lnTo>
                  <a:pt x="1524" y="0"/>
                </a:lnTo>
                <a:lnTo>
                  <a:pt x="0" y="1524"/>
                </a:lnTo>
                <a:lnTo>
                  <a:pt x="1524" y="3048"/>
                </a:lnTo>
                <a:lnTo>
                  <a:pt x="3048" y="3048"/>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32" name="object 431">
            <a:extLst>
              <a:ext uri="{FF2B5EF4-FFF2-40B4-BE49-F238E27FC236}">
                <a16:creationId xmlns:a16="http://schemas.microsoft.com/office/drawing/2014/main" id="{DF82313D-F9B3-4334-B2F4-7156A4E379E6}"/>
              </a:ext>
            </a:extLst>
          </p:cNvPr>
          <p:cNvSpPr/>
          <p:nvPr/>
        </p:nvSpPr>
        <p:spPr>
          <a:xfrm>
            <a:off x="5991881" y="2514644"/>
            <a:ext cx="3175" cy="3175"/>
          </a:xfrm>
          <a:custGeom>
            <a:avLst/>
            <a:gdLst/>
            <a:ahLst/>
            <a:cxnLst/>
            <a:rect l="l" t="t" r="r" b="b"/>
            <a:pathLst>
              <a:path w="3175" h="3175">
                <a:moveTo>
                  <a:pt x="3048" y="0"/>
                </a:moveTo>
                <a:lnTo>
                  <a:pt x="1524" y="0"/>
                </a:lnTo>
                <a:lnTo>
                  <a:pt x="0" y="1524"/>
                </a:lnTo>
                <a:lnTo>
                  <a:pt x="1524" y="3048"/>
                </a:lnTo>
                <a:lnTo>
                  <a:pt x="3048" y="3048"/>
                </a:lnTo>
                <a:lnTo>
                  <a:pt x="3048" y="0"/>
                </a:lnTo>
                <a:close/>
              </a:path>
            </a:pathLst>
          </a:custGeom>
          <a:solidFill>
            <a:srgbClr val="F8F1E4"/>
          </a:solidFill>
        </p:spPr>
        <p:txBody>
          <a:bodyPr wrap="square" lIns="0" tIns="0" rIns="0" bIns="0" rtlCol="0"/>
          <a:lstStyle/>
          <a:p>
            <a:endParaRPr>
              <a:solidFill>
                <a:schemeClr val="tx1"/>
              </a:solidFill>
            </a:endParaRPr>
          </a:p>
        </p:txBody>
      </p:sp>
      <p:sp>
        <p:nvSpPr>
          <p:cNvPr id="433" name="object 432">
            <a:extLst>
              <a:ext uri="{FF2B5EF4-FFF2-40B4-BE49-F238E27FC236}">
                <a16:creationId xmlns:a16="http://schemas.microsoft.com/office/drawing/2014/main" id="{0422807C-0470-4681-A752-0A196056C680}"/>
              </a:ext>
            </a:extLst>
          </p:cNvPr>
          <p:cNvSpPr/>
          <p:nvPr/>
        </p:nvSpPr>
        <p:spPr>
          <a:xfrm>
            <a:off x="5864881" y="2383072"/>
            <a:ext cx="6350" cy="7620"/>
          </a:xfrm>
          <a:custGeom>
            <a:avLst/>
            <a:gdLst/>
            <a:ahLst/>
            <a:cxnLst/>
            <a:rect l="l" t="t" r="r" b="b"/>
            <a:pathLst>
              <a:path w="6350" h="7619">
                <a:moveTo>
                  <a:pt x="4064" y="0"/>
                </a:moveTo>
                <a:lnTo>
                  <a:pt x="2032" y="1904"/>
                </a:lnTo>
                <a:lnTo>
                  <a:pt x="0" y="1904"/>
                </a:lnTo>
                <a:lnTo>
                  <a:pt x="0" y="5714"/>
                </a:lnTo>
                <a:lnTo>
                  <a:pt x="2032" y="7619"/>
                </a:lnTo>
                <a:lnTo>
                  <a:pt x="4064" y="7619"/>
                </a:lnTo>
                <a:lnTo>
                  <a:pt x="4064" y="5714"/>
                </a:lnTo>
                <a:lnTo>
                  <a:pt x="6096" y="3809"/>
                </a:lnTo>
                <a:lnTo>
                  <a:pt x="4064" y="3809"/>
                </a:lnTo>
                <a:lnTo>
                  <a:pt x="4064" y="0"/>
                </a:lnTo>
                <a:close/>
              </a:path>
            </a:pathLst>
          </a:custGeom>
          <a:solidFill>
            <a:srgbClr val="E0D5C5"/>
          </a:solidFill>
        </p:spPr>
        <p:txBody>
          <a:bodyPr wrap="square" lIns="0" tIns="0" rIns="0" bIns="0" rtlCol="0"/>
          <a:lstStyle/>
          <a:p>
            <a:endParaRPr>
              <a:solidFill>
                <a:schemeClr val="tx1"/>
              </a:solidFill>
            </a:endParaRPr>
          </a:p>
        </p:txBody>
      </p:sp>
      <p:sp>
        <p:nvSpPr>
          <p:cNvPr id="434" name="object 433">
            <a:extLst>
              <a:ext uri="{FF2B5EF4-FFF2-40B4-BE49-F238E27FC236}">
                <a16:creationId xmlns:a16="http://schemas.microsoft.com/office/drawing/2014/main" id="{2C47DE0C-5477-442B-9C3A-F82C38F206F0}"/>
              </a:ext>
            </a:extLst>
          </p:cNvPr>
          <p:cNvSpPr/>
          <p:nvPr/>
        </p:nvSpPr>
        <p:spPr>
          <a:xfrm>
            <a:off x="5985278" y="2427267"/>
            <a:ext cx="10795" cy="22860"/>
          </a:xfrm>
          <a:custGeom>
            <a:avLst/>
            <a:gdLst/>
            <a:ahLst/>
            <a:cxnLst/>
            <a:rect l="l" t="t" r="r" b="b"/>
            <a:pathLst>
              <a:path w="10795" h="22860">
                <a:moveTo>
                  <a:pt x="8509" y="20828"/>
                </a:moveTo>
                <a:lnTo>
                  <a:pt x="2159" y="20828"/>
                </a:lnTo>
                <a:lnTo>
                  <a:pt x="2159" y="22860"/>
                </a:lnTo>
                <a:lnTo>
                  <a:pt x="8509" y="22860"/>
                </a:lnTo>
                <a:lnTo>
                  <a:pt x="8509" y="20828"/>
                </a:lnTo>
                <a:close/>
              </a:path>
              <a:path w="10795" h="22860">
                <a:moveTo>
                  <a:pt x="10668" y="0"/>
                </a:moveTo>
                <a:lnTo>
                  <a:pt x="0" y="0"/>
                </a:lnTo>
                <a:lnTo>
                  <a:pt x="0" y="20828"/>
                </a:lnTo>
                <a:lnTo>
                  <a:pt x="10668" y="20828"/>
                </a:lnTo>
                <a:lnTo>
                  <a:pt x="10668" y="0"/>
                </a:lnTo>
                <a:close/>
              </a:path>
            </a:pathLst>
          </a:custGeom>
          <a:solidFill>
            <a:srgbClr val="B3A897"/>
          </a:solidFill>
        </p:spPr>
        <p:txBody>
          <a:bodyPr wrap="square" lIns="0" tIns="0" rIns="0" bIns="0" rtlCol="0"/>
          <a:lstStyle/>
          <a:p>
            <a:endParaRPr>
              <a:solidFill>
                <a:schemeClr val="tx1"/>
              </a:solidFill>
            </a:endParaRPr>
          </a:p>
        </p:txBody>
      </p:sp>
      <p:sp>
        <p:nvSpPr>
          <p:cNvPr id="435" name="object 434">
            <a:extLst>
              <a:ext uri="{FF2B5EF4-FFF2-40B4-BE49-F238E27FC236}">
                <a16:creationId xmlns:a16="http://schemas.microsoft.com/office/drawing/2014/main" id="{B38E015E-2AE3-4494-A4DF-0A643EED7AAF}"/>
              </a:ext>
            </a:extLst>
          </p:cNvPr>
          <p:cNvSpPr/>
          <p:nvPr/>
        </p:nvSpPr>
        <p:spPr>
          <a:xfrm>
            <a:off x="5985278" y="2427267"/>
            <a:ext cx="10795" cy="3175"/>
          </a:xfrm>
          <a:custGeom>
            <a:avLst/>
            <a:gdLst/>
            <a:ahLst/>
            <a:cxnLst/>
            <a:rect l="l" t="t" r="r" b="b"/>
            <a:pathLst>
              <a:path w="10795" h="3175">
                <a:moveTo>
                  <a:pt x="10668" y="0"/>
                </a:moveTo>
                <a:lnTo>
                  <a:pt x="0" y="0"/>
                </a:lnTo>
                <a:lnTo>
                  <a:pt x="0" y="1524"/>
                </a:lnTo>
                <a:lnTo>
                  <a:pt x="2159" y="3048"/>
                </a:lnTo>
                <a:lnTo>
                  <a:pt x="8509" y="3048"/>
                </a:lnTo>
                <a:lnTo>
                  <a:pt x="10668" y="1524"/>
                </a:lnTo>
                <a:lnTo>
                  <a:pt x="10668" y="0"/>
                </a:lnTo>
                <a:close/>
              </a:path>
            </a:pathLst>
          </a:custGeom>
          <a:solidFill>
            <a:srgbClr val="645644"/>
          </a:solidFill>
        </p:spPr>
        <p:txBody>
          <a:bodyPr wrap="square" lIns="0" tIns="0" rIns="0" bIns="0" rtlCol="0"/>
          <a:lstStyle/>
          <a:p>
            <a:endParaRPr>
              <a:solidFill>
                <a:schemeClr val="tx1"/>
              </a:solidFill>
            </a:endParaRPr>
          </a:p>
        </p:txBody>
      </p:sp>
      <p:sp>
        <p:nvSpPr>
          <p:cNvPr id="436" name="object 435">
            <a:extLst>
              <a:ext uri="{FF2B5EF4-FFF2-40B4-BE49-F238E27FC236}">
                <a16:creationId xmlns:a16="http://schemas.microsoft.com/office/drawing/2014/main" id="{1067925A-37E9-4085-A14B-321C7557BFB7}"/>
              </a:ext>
            </a:extLst>
          </p:cNvPr>
          <p:cNvSpPr/>
          <p:nvPr/>
        </p:nvSpPr>
        <p:spPr>
          <a:xfrm>
            <a:off x="5985278" y="2427267"/>
            <a:ext cx="5080" cy="22860"/>
          </a:xfrm>
          <a:custGeom>
            <a:avLst/>
            <a:gdLst/>
            <a:ahLst/>
            <a:cxnLst/>
            <a:rect l="l" t="t" r="r" b="b"/>
            <a:pathLst>
              <a:path w="5079" h="22860">
                <a:moveTo>
                  <a:pt x="4572" y="0"/>
                </a:moveTo>
                <a:lnTo>
                  <a:pt x="0" y="0"/>
                </a:lnTo>
                <a:lnTo>
                  <a:pt x="0" y="20828"/>
                </a:lnTo>
                <a:lnTo>
                  <a:pt x="2286" y="20828"/>
                </a:lnTo>
                <a:lnTo>
                  <a:pt x="2286" y="22860"/>
                </a:lnTo>
                <a:lnTo>
                  <a:pt x="4572" y="22860"/>
                </a:lnTo>
                <a:lnTo>
                  <a:pt x="4572" y="0"/>
                </a:lnTo>
                <a:close/>
              </a:path>
            </a:pathLst>
          </a:custGeom>
          <a:solidFill>
            <a:srgbClr val="E0D5C5"/>
          </a:solidFill>
        </p:spPr>
        <p:txBody>
          <a:bodyPr wrap="square" lIns="0" tIns="0" rIns="0" bIns="0" rtlCol="0"/>
          <a:lstStyle/>
          <a:p>
            <a:endParaRPr>
              <a:solidFill>
                <a:schemeClr val="tx1"/>
              </a:solidFill>
            </a:endParaRPr>
          </a:p>
        </p:txBody>
      </p:sp>
      <p:sp>
        <p:nvSpPr>
          <p:cNvPr id="437" name="object 436">
            <a:extLst>
              <a:ext uri="{FF2B5EF4-FFF2-40B4-BE49-F238E27FC236}">
                <a16:creationId xmlns:a16="http://schemas.microsoft.com/office/drawing/2014/main" id="{9FD270E7-B698-4792-82F3-25282E1B3647}"/>
              </a:ext>
            </a:extLst>
          </p:cNvPr>
          <p:cNvSpPr/>
          <p:nvPr/>
        </p:nvSpPr>
        <p:spPr>
          <a:xfrm>
            <a:off x="5985278" y="2427267"/>
            <a:ext cx="5080" cy="3175"/>
          </a:xfrm>
          <a:custGeom>
            <a:avLst/>
            <a:gdLst/>
            <a:ahLst/>
            <a:cxnLst/>
            <a:rect l="l" t="t" r="r" b="b"/>
            <a:pathLst>
              <a:path w="5079" h="3175">
                <a:moveTo>
                  <a:pt x="4572" y="0"/>
                </a:moveTo>
                <a:lnTo>
                  <a:pt x="0" y="0"/>
                </a:lnTo>
                <a:lnTo>
                  <a:pt x="0" y="1524"/>
                </a:lnTo>
                <a:lnTo>
                  <a:pt x="2286" y="3048"/>
                </a:lnTo>
                <a:lnTo>
                  <a:pt x="4572" y="3048"/>
                </a:lnTo>
                <a:lnTo>
                  <a:pt x="4572" y="0"/>
                </a:lnTo>
                <a:close/>
              </a:path>
            </a:pathLst>
          </a:custGeom>
          <a:solidFill>
            <a:srgbClr val="B3A897"/>
          </a:solidFill>
        </p:spPr>
        <p:txBody>
          <a:bodyPr wrap="square" lIns="0" tIns="0" rIns="0" bIns="0" rtlCol="0"/>
          <a:lstStyle/>
          <a:p>
            <a:endParaRPr>
              <a:solidFill>
                <a:schemeClr val="tx1"/>
              </a:solidFill>
            </a:endParaRPr>
          </a:p>
        </p:txBody>
      </p:sp>
      <p:sp>
        <p:nvSpPr>
          <p:cNvPr id="438" name="object 437">
            <a:extLst>
              <a:ext uri="{FF2B5EF4-FFF2-40B4-BE49-F238E27FC236}">
                <a16:creationId xmlns:a16="http://schemas.microsoft.com/office/drawing/2014/main" id="{076D18E5-D4D5-41A7-B3A2-151D21BF8395}"/>
              </a:ext>
            </a:extLst>
          </p:cNvPr>
          <p:cNvSpPr/>
          <p:nvPr/>
        </p:nvSpPr>
        <p:spPr>
          <a:xfrm>
            <a:off x="5985278" y="2424219"/>
            <a:ext cx="10795" cy="6350"/>
          </a:xfrm>
          <a:custGeom>
            <a:avLst/>
            <a:gdLst/>
            <a:ahLst/>
            <a:cxnLst/>
            <a:rect l="l" t="t" r="r" b="b"/>
            <a:pathLst>
              <a:path w="10795" h="6350">
                <a:moveTo>
                  <a:pt x="10668" y="2032"/>
                </a:moveTo>
                <a:lnTo>
                  <a:pt x="0" y="2032"/>
                </a:lnTo>
                <a:lnTo>
                  <a:pt x="0" y="4064"/>
                </a:lnTo>
                <a:lnTo>
                  <a:pt x="2159" y="6096"/>
                </a:lnTo>
                <a:lnTo>
                  <a:pt x="8509" y="6096"/>
                </a:lnTo>
                <a:lnTo>
                  <a:pt x="10668" y="4064"/>
                </a:lnTo>
                <a:lnTo>
                  <a:pt x="10668" y="2032"/>
                </a:lnTo>
                <a:close/>
              </a:path>
              <a:path w="10795" h="6350">
                <a:moveTo>
                  <a:pt x="6350" y="0"/>
                </a:moveTo>
                <a:lnTo>
                  <a:pt x="4318" y="0"/>
                </a:lnTo>
                <a:lnTo>
                  <a:pt x="2159" y="2032"/>
                </a:lnTo>
                <a:lnTo>
                  <a:pt x="8509" y="2032"/>
                </a:lnTo>
                <a:lnTo>
                  <a:pt x="6350" y="0"/>
                </a:lnTo>
                <a:close/>
              </a:path>
            </a:pathLst>
          </a:custGeom>
          <a:solidFill>
            <a:srgbClr val="8E806E"/>
          </a:solidFill>
        </p:spPr>
        <p:txBody>
          <a:bodyPr wrap="square" lIns="0" tIns="0" rIns="0" bIns="0" rtlCol="0"/>
          <a:lstStyle/>
          <a:p>
            <a:endParaRPr>
              <a:solidFill>
                <a:schemeClr val="tx1"/>
              </a:solidFill>
            </a:endParaRPr>
          </a:p>
        </p:txBody>
      </p:sp>
      <p:sp>
        <p:nvSpPr>
          <p:cNvPr id="439" name="object 438">
            <a:extLst>
              <a:ext uri="{FF2B5EF4-FFF2-40B4-BE49-F238E27FC236}">
                <a16:creationId xmlns:a16="http://schemas.microsoft.com/office/drawing/2014/main" id="{129DFBA0-85F1-4C78-89B1-4CA554E01305}"/>
              </a:ext>
            </a:extLst>
          </p:cNvPr>
          <p:cNvSpPr/>
          <p:nvPr/>
        </p:nvSpPr>
        <p:spPr>
          <a:xfrm>
            <a:off x="5985278" y="2424219"/>
            <a:ext cx="5080" cy="6350"/>
          </a:xfrm>
          <a:custGeom>
            <a:avLst/>
            <a:gdLst/>
            <a:ahLst/>
            <a:cxnLst/>
            <a:rect l="l" t="t" r="r" b="b"/>
            <a:pathLst>
              <a:path w="5079" h="6350">
                <a:moveTo>
                  <a:pt x="4572" y="0"/>
                </a:moveTo>
                <a:lnTo>
                  <a:pt x="2286" y="2032"/>
                </a:lnTo>
                <a:lnTo>
                  <a:pt x="0" y="2032"/>
                </a:lnTo>
                <a:lnTo>
                  <a:pt x="0" y="4064"/>
                </a:lnTo>
                <a:lnTo>
                  <a:pt x="2286" y="6096"/>
                </a:lnTo>
                <a:lnTo>
                  <a:pt x="4572" y="6096"/>
                </a:lnTo>
                <a:lnTo>
                  <a:pt x="4572" y="0"/>
                </a:lnTo>
                <a:close/>
              </a:path>
            </a:pathLst>
          </a:custGeom>
          <a:solidFill>
            <a:srgbClr val="E0D5C5"/>
          </a:solidFill>
        </p:spPr>
        <p:txBody>
          <a:bodyPr wrap="square" lIns="0" tIns="0" rIns="0" bIns="0" rtlCol="0"/>
          <a:lstStyle/>
          <a:p>
            <a:endParaRPr>
              <a:solidFill>
                <a:schemeClr val="tx1"/>
              </a:solidFill>
            </a:endParaRPr>
          </a:p>
        </p:txBody>
      </p:sp>
      <p:sp>
        <p:nvSpPr>
          <p:cNvPr id="440" name="object 439">
            <a:extLst>
              <a:ext uri="{FF2B5EF4-FFF2-40B4-BE49-F238E27FC236}">
                <a16:creationId xmlns:a16="http://schemas.microsoft.com/office/drawing/2014/main" id="{10852790-E8E4-4F7B-A889-8F9EDE8A8808}"/>
              </a:ext>
            </a:extLst>
          </p:cNvPr>
          <p:cNvSpPr/>
          <p:nvPr/>
        </p:nvSpPr>
        <p:spPr>
          <a:xfrm>
            <a:off x="5985278" y="2424219"/>
            <a:ext cx="10795" cy="5080"/>
          </a:xfrm>
          <a:custGeom>
            <a:avLst/>
            <a:gdLst/>
            <a:ahLst/>
            <a:cxnLst/>
            <a:rect l="l" t="t" r="r" b="b"/>
            <a:pathLst>
              <a:path w="10795" h="5079">
                <a:moveTo>
                  <a:pt x="8509" y="0"/>
                </a:moveTo>
                <a:lnTo>
                  <a:pt x="0" y="0"/>
                </a:lnTo>
                <a:lnTo>
                  <a:pt x="0" y="4572"/>
                </a:lnTo>
                <a:lnTo>
                  <a:pt x="10668" y="4572"/>
                </a:lnTo>
                <a:lnTo>
                  <a:pt x="10668" y="2286"/>
                </a:lnTo>
                <a:lnTo>
                  <a:pt x="8509" y="0"/>
                </a:lnTo>
                <a:close/>
              </a:path>
            </a:pathLst>
          </a:custGeom>
          <a:solidFill>
            <a:srgbClr val="E0D5C5"/>
          </a:solidFill>
        </p:spPr>
        <p:txBody>
          <a:bodyPr wrap="square" lIns="0" tIns="0" rIns="0" bIns="0" rtlCol="0"/>
          <a:lstStyle/>
          <a:p>
            <a:endParaRPr>
              <a:solidFill>
                <a:schemeClr val="tx1"/>
              </a:solidFill>
            </a:endParaRPr>
          </a:p>
        </p:txBody>
      </p:sp>
      <p:sp>
        <p:nvSpPr>
          <p:cNvPr id="441" name="object 440">
            <a:extLst>
              <a:ext uri="{FF2B5EF4-FFF2-40B4-BE49-F238E27FC236}">
                <a16:creationId xmlns:a16="http://schemas.microsoft.com/office/drawing/2014/main" id="{EE0C5B29-5713-4166-9F0F-C404794B04A2}"/>
              </a:ext>
            </a:extLst>
          </p:cNvPr>
          <p:cNvSpPr/>
          <p:nvPr/>
        </p:nvSpPr>
        <p:spPr>
          <a:xfrm>
            <a:off x="5985278" y="2424219"/>
            <a:ext cx="5080" cy="5080"/>
          </a:xfrm>
          <a:custGeom>
            <a:avLst/>
            <a:gdLst/>
            <a:ahLst/>
            <a:cxnLst/>
            <a:rect l="l" t="t" r="r" b="b"/>
            <a:pathLst>
              <a:path w="5079" h="5079">
                <a:moveTo>
                  <a:pt x="4572" y="0"/>
                </a:moveTo>
                <a:lnTo>
                  <a:pt x="0" y="0"/>
                </a:lnTo>
                <a:lnTo>
                  <a:pt x="0" y="4572"/>
                </a:lnTo>
                <a:lnTo>
                  <a:pt x="4572" y="4572"/>
                </a:lnTo>
                <a:lnTo>
                  <a:pt x="4572" y="0"/>
                </a:lnTo>
                <a:close/>
              </a:path>
            </a:pathLst>
          </a:custGeom>
          <a:solidFill>
            <a:srgbClr val="F8F1E4"/>
          </a:solidFill>
        </p:spPr>
        <p:txBody>
          <a:bodyPr wrap="square" lIns="0" tIns="0" rIns="0" bIns="0" rtlCol="0"/>
          <a:lstStyle/>
          <a:p>
            <a:endParaRPr>
              <a:solidFill>
                <a:schemeClr val="tx1"/>
              </a:solidFill>
            </a:endParaRPr>
          </a:p>
        </p:txBody>
      </p:sp>
      <p:sp>
        <p:nvSpPr>
          <p:cNvPr id="442" name="object 441">
            <a:extLst>
              <a:ext uri="{FF2B5EF4-FFF2-40B4-BE49-F238E27FC236}">
                <a16:creationId xmlns:a16="http://schemas.microsoft.com/office/drawing/2014/main" id="{AB7168A2-5596-4FEC-BAD9-7059F9A67D39}"/>
              </a:ext>
            </a:extLst>
          </p:cNvPr>
          <p:cNvSpPr/>
          <p:nvPr/>
        </p:nvSpPr>
        <p:spPr>
          <a:xfrm>
            <a:off x="5986802" y="2407456"/>
            <a:ext cx="7620" cy="21590"/>
          </a:xfrm>
          <a:custGeom>
            <a:avLst/>
            <a:gdLst/>
            <a:ahLst/>
            <a:cxnLst/>
            <a:rect l="l" t="t" r="r" b="b"/>
            <a:pathLst>
              <a:path w="7620" h="21589">
                <a:moveTo>
                  <a:pt x="7620" y="0"/>
                </a:moveTo>
                <a:lnTo>
                  <a:pt x="0" y="0"/>
                </a:lnTo>
                <a:lnTo>
                  <a:pt x="0" y="21336"/>
                </a:lnTo>
                <a:lnTo>
                  <a:pt x="7620" y="21336"/>
                </a:lnTo>
                <a:lnTo>
                  <a:pt x="7620" y="0"/>
                </a:lnTo>
                <a:close/>
              </a:path>
            </a:pathLst>
          </a:custGeom>
          <a:solidFill>
            <a:srgbClr val="B3A897"/>
          </a:solidFill>
        </p:spPr>
        <p:txBody>
          <a:bodyPr wrap="square" lIns="0" tIns="0" rIns="0" bIns="0" rtlCol="0"/>
          <a:lstStyle/>
          <a:p>
            <a:endParaRPr>
              <a:solidFill>
                <a:schemeClr val="tx1"/>
              </a:solidFill>
            </a:endParaRPr>
          </a:p>
        </p:txBody>
      </p:sp>
      <p:sp>
        <p:nvSpPr>
          <p:cNvPr id="443" name="object 442">
            <a:extLst>
              <a:ext uri="{FF2B5EF4-FFF2-40B4-BE49-F238E27FC236}">
                <a16:creationId xmlns:a16="http://schemas.microsoft.com/office/drawing/2014/main" id="{96045B9E-5B09-4C88-82EB-7E892C215633}"/>
              </a:ext>
            </a:extLst>
          </p:cNvPr>
          <p:cNvSpPr/>
          <p:nvPr/>
        </p:nvSpPr>
        <p:spPr>
          <a:xfrm>
            <a:off x="5986802" y="2407456"/>
            <a:ext cx="7620" cy="5080"/>
          </a:xfrm>
          <a:custGeom>
            <a:avLst/>
            <a:gdLst/>
            <a:ahLst/>
            <a:cxnLst/>
            <a:rect l="l" t="t" r="r" b="b"/>
            <a:pathLst>
              <a:path w="7620" h="5080">
                <a:moveTo>
                  <a:pt x="7620" y="0"/>
                </a:moveTo>
                <a:lnTo>
                  <a:pt x="0" y="0"/>
                </a:lnTo>
                <a:lnTo>
                  <a:pt x="0" y="4572"/>
                </a:lnTo>
                <a:lnTo>
                  <a:pt x="7620" y="4572"/>
                </a:lnTo>
                <a:lnTo>
                  <a:pt x="7620" y="0"/>
                </a:lnTo>
                <a:close/>
              </a:path>
            </a:pathLst>
          </a:custGeom>
          <a:solidFill>
            <a:srgbClr val="645644"/>
          </a:solidFill>
        </p:spPr>
        <p:txBody>
          <a:bodyPr wrap="square" lIns="0" tIns="0" rIns="0" bIns="0" rtlCol="0"/>
          <a:lstStyle/>
          <a:p>
            <a:endParaRPr>
              <a:solidFill>
                <a:schemeClr val="tx1"/>
              </a:solidFill>
            </a:endParaRPr>
          </a:p>
        </p:txBody>
      </p:sp>
      <p:sp>
        <p:nvSpPr>
          <p:cNvPr id="444" name="object 443">
            <a:extLst>
              <a:ext uri="{FF2B5EF4-FFF2-40B4-BE49-F238E27FC236}">
                <a16:creationId xmlns:a16="http://schemas.microsoft.com/office/drawing/2014/main" id="{044EFCA5-9465-407D-A63B-BE239FC7DE7F}"/>
              </a:ext>
            </a:extLst>
          </p:cNvPr>
          <p:cNvSpPr/>
          <p:nvPr/>
        </p:nvSpPr>
        <p:spPr>
          <a:xfrm>
            <a:off x="5986802" y="2407456"/>
            <a:ext cx="3175" cy="21590"/>
          </a:xfrm>
          <a:custGeom>
            <a:avLst/>
            <a:gdLst/>
            <a:ahLst/>
            <a:cxnLst/>
            <a:rect l="l" t="t" r="r" b="b"/>
            <a:pathLst>
              <a:path w="3175" h="21589">
                <a:moveTo>
                  <a:pt x="3048" y="0"/>
                </a:moveTo>
                <a:lnTo>
                  <a:pt x="0" y="0"/>
                </a:lnTo>
                <a:lnTo>
                  <a:pt x="0" y="21336"/>
                </a:lnTo>
                <a:lnTo>
                  <a:pt x="3048" y="21336"/>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45" name="object 444">
            <a:extLst>
              <a:ext uri="{FF2B5EF4-FFF2-40B4-BE49-F238E27FC236}">
                <a16:creationId xmlns:a16="http://schemas.microsoft.com/office/drawing/2014/main" id="{B0D610B0-AAE8-46E2-9136-333ED83FA159}"/>
              </a:ext>
            </a:extLst>
          </p:cNvPr>
          <p:cNvSpPr/>
          <p:nvPr/>
        </p:nvSpPr>
        <p:spPr>
          <a:xfrm>
            <a:off x="5986802" y="2407456"/>
            <a:ext cx="3175" cy="5080"/>
          </a:xfrm>
          <a:custGeom>
            <a:avLst/>
            <a:gdLst/>
            <a:ahLst/>
            <a:cxnLst/>
            <a:rect l="l" t="t" r="r" b="b"/>
            <a:pathLst>
              <a:path w="3175" h="5080">
                <a:moveTo>
                  <a:pt x="3048" y="0"/>
                </a:moveTo>
                <a:lnTo>
                  <a:pt x="0" y="0"/>
                </a:lnTo>
                <a:lnTo>
                  <a:pt x="0" y="4572"/>
                </a:lnTo>
                <a:lnTo>
                  <a:pt x="3048" y="4572"/>
                </a:lnTo>
                <a:lnTo>
                  <a:pt x="3048" y="0"/>
                </a:lnTo>
                <a:close/>
              </a:path>
            </a:pathLst>
          </a:custGeom>
          <a:solidFill>
            <a:srgbClr val="B3A897"/>
          </a:solidFill>
        </p:spPr>
        <p:txBody>
          <a:bodyPr wrap="square" lIns="0" tIns="0" rIns="0" bIns="0" rtlCol="0"/>
          <a:lstStyle/>
          <a:p>
            <a:endParaRPr>
              <a:solidFill>
                <a:schemeClr val="tx1"/>
              </a:solidFill>
            </a:endParaRPr>
          </a:p>
        </p:txBody>
      </p:sp>
      <p:sp>
        <p:nvSpPr>
          <p:cNvPr id="446" name="object 445">
            <a:extLst>
              <a:ext uri="{FF2B5EF4-FFF2-40B4-BE49-F238E27FC236}">
                <a16:creationId xmlns:a16="http://schemas.microsoft.com/office/drawing/2014/main" id="{67ED1223-6865-487E-93BB-54218255E746}"/>
              </a:ext>
            </a:extLst>
          </p:cNvPr>
          <p:cNvSpPr/>
          <p:nvPr/>
        </p:nvSpPr>
        <p:spPr>
          <a:xfrm>
            <a:off x="5986802" y="2405931"/>
            <a:ext cx="7620" cy="6350"/>
          </a:xfrm>
          <a:custGeom>
            <a:avLst/>
            <a:gdLst/>
            <a:ahLst/>
            <a:cxnLst/>
            <a:rect l="l" t="t" r="r" b="b"/>
            <a:pathLst>
              <a:path w="7620" h="6350">
                <a:moveTo>
                  <a:pt x="5079" y="0"/>
                </a:moveTo>
                <a:lnTo>
                  <a:pt x="2539" y="0"/>
                </a:lnTo>
                <a:lnTo>
                  <a:pt x="0" y="2032"/>
                </a:lnTo>
                <a:lnTo>
                  <a:pt x="0" y="4064"/>
                </a:lnTo>
                <a:lnTo>
                  <a:pt x="2539" y="6096"/>
                </a:lnTo>
                <a:lnTo>
                  <a:pt x="5079" y="6096"/>
                </a:lnTo>
                <a:lnTo>
                  <a:pt x="7620" y="4064"/>
                </a:lnTo>
                <a:lnTo>
                  <a:pt x="7620" y="2032"/>
                </a:lnTo>
                <a:lnTo>
                  <a:pt x="5079" y="0"/>
                </a:lnTo>
                <a:close/>
              </a:path>
            </a:pathLst>
          </a:custGeom>
          <a:solidFill>
            <a:srgbClr val="8E806E"/>
          </a:solidFill>
        </p:spPr>
        <p:txBody>
          <a:bodyPr wrap="square" lIns="0" tIns="0" rIns="0" bIns="0" rtlCol="0"/>
          <a:lstStyle/>
          <a:p>
            <a:endParaRPr>
              <a:solidFill>
                <a:schemeClr val="tx1"/>
              </a:solidFill>
            </a:endParaRPr>
          </a:p>
        </p:txBody>
      </p:sp>
      <p:sp>
        <p:nvSpPr>
          <p:cNvPr id="447" name="object 446">
            <a:extLst>
              <a:ext uri="{FF2B5EF4-FFF2-40B4-BE49-F238E27FC236}">
                <a16:creationId xmlns:a16="http://schemas.microsoft.com/office/drawing/2014/main" id="{EB9819B0-66E6-4A01-9550-39CF16789772}"/>
              </a:ext>
            </a:extLst>
          </p:cNvPr>
          <p:cNvSpPr/>
          <p:nvPr/>
        </p:nvSpPr>
        <p:spPr>
          <a:xfrm>
            <a:off x="6113802" y="2534456"/>
            <a:ext cx="3175" cy="5080"/>
          </a:xfrm>
          <a:custGeom>
            <a:avLst/>
            <a:gdLst/>
            <a:ahLst/>
            <a:cxnLst/>
            <a:rect l="l" t="t" r="r" b="b"/>
            <a:pathLst>
              <a:path w="3175" h="5080">
                <a:moveTo>
                  <a:pt x="3048" y="0"/>
                </a:moveTo>
                <a:lnTo>
                  <a:pt x="0" y="0"/>
                </a:lnTo>
                <a:lnTo>
                  <a:pt x="0" y="4572"/>
                </a:lnTo>
                <a:lnTo>
                  <a:pt x="3048" y="4572"/>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48" name="object 447">
            <a:extLst>
              <a:ext uri="{FF2B5EF4-FFF2-40B4-BE49-F238E27FC236}">
                <a16:creationId xmlns:a16="http://schemas.microsoft.com/office/drawing/2014/main" id="{57D765BE-963D-49A9-ADCB-107739115569}"/>
              </a:ext>
            </a:extLst>
          </p:cNvPr>
          <p:cNvSpPr/>
          <p:nvPr/>
        </p:nvSpPr>
        <p:spPr>
          <a:xfrm>
            <a:off x="5986802" y="2405931"/>
            <a:ext cx="9525" cy="5080"/>
          </a:xfrm>
          <a:custGeom>
            <a:avLst/>
            <a:gdLst/>
            <a:ahLst/>
            <a:cxnLst/>
            <a:rect l="l" t="t" r="r" b="b"/>
            <a:pathLst>
              <a:path w="9525" h="5080">
                <a:moveTo>
                  <a:pt x="6858" y="0"/>
                </a:moveTo>
                <a:lnTo>
                  <a:pt x="0" y="0"/>
                </a:lnTo>
                <a:lnTo>
                  <a:pt x="0" y="4572"/>
                </a:lnTo>
                <a:lnTo>
                  <a:pt x="9144" y="4572"/>
                </a:lnTo>
                <a:lnTo>
                  <a:pt x="9144" y="2286"/>
                </a:lnTo>
                <a:lnTo>
                  <a:pt x="6858" y="0"/>
                </a:lnTo>
                <a:close/>
              </a:path>
            </a:pathLst>
          </a:custGeom>
          <a:solidFill>
            <a:srgbClr val="E0D5C5"/>
          </a:solidFill>
        </p:spPr>
        <p:txBody>
          <a:bodyPr wrap="square" lIns="0" tIns="0" rIns="0" bIns="0" rtlCol="0"/>
          <a:lstStyle/>
          <a:p>
            <a:endParaRPr>
              <a:solidFill>
                <a:schemeClr val="tx1"/>
              </a:solidFill>
            </a:endParaRPr>
          </a:p>
        </p:txBody>
      </p:sp>
      <p:sp>
        <p:nvSpPr>
          <p:cNvPr id="449" name="object 448">
            <a:extLst>
              <a:ext uri="{FF2B5EF4-FFF2-40B4-BE49-F238E27FC236}">
                <a16:creationId xmlns:a16="http://schemas.microsoft.com/office/drawing/2014/main" id="{1030C63D-890F-4FF5-A387-977E0F2DA7AC}"/>
              </a:ext>
            </a:extLst>
          </p:cNvPr>
          <p:cNvSpPr/>
          <p:nvPr/>
        </p:nvSpPr>
        <p:spPr>
          <a:xfrm>
            <a:off x="5986802" y="2405931"/>
            <a:ext cx="3175" cy="5080"/>
          </a:xfrm>
          <a:custGeom>
            <a:avLst/>
            <a:gdLst/>
            <a:ahLst/>
            <a:cxnLst/>
            <a:rect l="l" t="t" r="r" b="b"/>
            <a:pathLst>
              <a:path w="3175" h="5080">
                <a:moveTo>
                  <a:pt x="3048" y="0"/>
                </a:moveTo>
                <a:lnTo>
                  <a:pt x="0" y="0"/>
                </a:lnTo>
                <a:lnTo>
                  <a:pt x="0" y="4572"/>
                </a:lnTo>
                <a:lnTo>
                  <a:pt x="3048" y="4572"/>
                </a:lnTo>
                <a:lnTo>
                  <a:pt x="3048" y="0"/>
                </a:lnTo>
                <a:close/>
              </a:path>
            </a:pathLst>
          </a:custGeom>
          <a:solidFill>
            <a:srgbClr val="F8F1E4"/>
          </a:solidFill>
        </p:spPr>
        <p:txBody>
          <a:bodyPr wrap="square" lIns="0" tIns="0" rIns="0" bIns="0" rtlCol="0"/>
          <a:lstStyle/>
          <a:p>
            <a:endParaRPr>
              <a:solidFill>
                <a:schemeClr val="tx1"/>
              </a:solidFill>
            </a:endParaRPr>
          </a:p>
        </p:txBody>
      </p:sp>
      <p:sp>
        <p:nvSpPr>
          <p:cNvPr id="450" name="object 449">
            <a:extLst>
              <a:ext uri="{FF2B5EF4-FFF2-40B4-BE49-F238E27FC236}">
                <a16:creationId xmlns:a16="http://schemas.microsoft.com/office/drawing/2014/main" id="{63C0A46B-9363-4AA2-AE2B-428F4E9AFBE3}"/>
              </a:ext>
            </a:extLst>
          </p:cNvPr>
          <p:cNvSpPr/>
          <p:nvPr/>
        </p:nvSpPr>
        <p:spPr>
          <a:xfrm>
            <a:off x="5986802" y="2393740"/>
            <a:ext cx="7620" cy="17145"/>
          </a:xfrm>
          <a:custGeom>
            <a:avLst/>
            <a:gdLst/>
            <a:ahLst/>
            <a:cxnLst/>
            <a:rect l="l" t="t" r="r" b="b"/>
            <a:pathLst>
              <a:path w="7620" h="17144">
                <a:moveTo>
                  <a:pt x="7620" y="0"/>
                </a:moveTo>
                <a:lnTo>
                  <a:pt x="0" y="0"/>
                </a:lnTo>
                <a:lnTo>
                  <a:pt x="0" y="16763"/>
                </a:lnTo>
                <a:lnTo>
                  <a:pt x="7620" y="16763"/>
                </a:lnTo>
                <a:lnTo>
                  <a:pt x="7620" y="0"/>
                </a:lnTo>
                <a:close/>
              </a:path>
            </a:pathLst>
          </a:custGeom>
          <a:solidFill>
            <a:srgbClr val="B3A897"/>
          </a:solidFill>
        </p:spPr>
        <p:txBody>
          <a:bodyPr wrap="square" lIns="0" tIns="0" rIns="0" bIns="0" rtlCol="0"/>
          <a:lstStyle/>
          <a:p>
            <a:endParaRPr>
              <a:solidFill>
                <a:schemeClr val="tx1"/>
              </a:solidFill>
            </a:endParaRPr>
          </a:p>
        </p:txBody>
      </p:sp>
      <p:sp>
        <p:nvSpPr>
          <p:cNvPr id="451" name="object 450">
            <a:extLst>
              <a:ext uri="{FF2B5EF4-FFF2-40B4-BE49-F238E27FC236}">
                <a16:creationId xmlns:a16="http://schemas.microsoft.com/office/drawing/2014/main" id="{A240943F-7C43-4CC1-A121-ACC7E3EEF5E4}"/>
              </a:ext>
            </a:extLst>
          </p:cNvPr>
          <p:cNvSpPr/>
          <p:nvPr/>
        </p:nvSpPr>
        <p:spPr>
          <a:xfrm>
            <a:off x="5986802" y="2393740"/>
            <a:ext cx="7620" cy="1905"/>
          </a:xfrm>
          <a:custGeom>
            <a:avLst/>
            <a:gdLst/>
            <a:ahLst/>
            <a:cxnLst/>
            <a:rect l="l" t="t" r="r" b="b"/>
            <a:pathLst>
              <a:path w="7620" h="1905">
                <a:moveTo>
                  <a:pt x="7620" y="0"/>
                </a:moveTo>
                <a:lnTo>
                  <a:pt x="0" y="0"/>
                </a:lnTo>
                <a:lnTo>
                  <a:pt x="0" y="1524"/>
                </a:lnTo>
                <a:lnTo>
                  <a:pt x="7620" y="1524"/>
                </a:lnTo>
                <a:lnTo>
                  <a:pt x="7620" y="0"/>
                </a:lnTo>
                <a:close/>
              </a:path>
            </a:pathLst>
          </a:custGeom>
          <a:solidFill>
            <a:srgbClr val="645644"/>
          </a:solidFill>
        </p:spPr>
        <p:txBody>
          <a:bodyPr wrap="square" lIns="0" tIns="0" rIns="0" bIns="0" rtlCol="0"/>
          <a:lstStyle/>
          <a:p>
            <a:endParaRPr>
              <a:solidFill>
                <a:schemeClr val="tx1"/>
              </a:solidFill>
            </a:endParaRPr>
          </a:p>
        </p:txBody>
      </p:sp>
      <p:sp>
        <p:nvSpPr>
          <p:cNvPr id="452" name="object 451">
            <a:extLst>
              <a:ext uri="{FF2B5EF4-FFF2-40B4-BE49-F238E27FC236}">
                <a16:creationId xmlns:a16="http://schemas.microsoft.com/office/drawing/2014/main" id="{E0610B3B-19E5-458D-B199-4CE93160E517}"/>
              </a:ext>
            </a:extLst>
          </p:cNvPr>
          <p:cNvSpPr/>
          <p:nvPr/>
        </p:nvSpPr>
        <p:spPr>
          <a:xfrm>
            <a:off x="5986802" y="2393740"/>
            <a:ext cx="3175" cy="17145"/>
          </a:xfrm>
          <a:custGeom>
            <a:avLst/>
            <a:gdLst/>
            <a:ahLst/>
            <a:cxnLst/>
            <a:rect l="l" t="t" r="r" b="b"/>
            <a:pathLst>
              <a:path w="3175" h="17144">
                <a:moveTo>
                  <a:pt x="3048" y="0"/>
                </a:moveTo>
                <a:lnTo>
                  <a:pt x="0" y="0"/>
                </a:lnTo>
                <a:lnTo>
                  <a:pt x="0" y="16763"/>
                </a:lnTo>
                <a:lnTo>
                  <a:pt x="3048" y="16763"/>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53" name="object 452">
            <a:extLst>
              <a:ext uri="{FF2B5EF4-FFF2-40B4-BE49-F238E27FC236}">
                <a16:creationId xmlns:a16="http://schemas.microsoft.com/office/drawing/2014/main" id="{E6FE6605-9FD4-42F0-A504-9BD41010D693}"/>
              </a:ext>
            </a:extLst>
          </p:cNvPr>
          <p:cNvSpPr/>
          <p:nvPr/>
        </p:nvSpPr>
        <p:spPr>
          <a:xfrm>
            <a:off x="5986802" y="2393740"/>
            <a:ext cx="3175" cy="1905"/>
          </a:xfrm>
          <a:custGeom>
            <a:avLst/>
            <a:gdLst/>
            <a:ahLst/>
            <a:cxnLst/>
            <a:rect l="l" t="t" r="r" b="b"/>
            <a:pathLst>
              <a:path w="3175" h="1905">
                <a:moveTo>
                  <a:pt x="3048" y="0"/>
                </a:moveTo>
                <a:lnTo>
                  <a:pt x="0" y="0"/>
                </a:lnTo>
                <a:lnTo>
                  <a:pt x="0" y="1524"/>
                </a:lnTo>
                <a:lnTo>
                  <a:pt x="3048" y="1524"/>
                </a:lnTo>
                <a:lnTo>
                  <a:pt x="3048" y="0"/>
                </a:lnTo>
                <a:close/>
              </a:path>
            </a:pathLst>
          </a:custGeom>
          <a:solidFill>
            <a:srgbClr val="B3A897"/>
          </a:solidFill>
        </p:spPr>
        <p:txBody>
          <a:bodyPr wrap="square" lIns="0" tIns="0" rIns="0" bIns="0" rtlCol="0"/>
          <a:lstStyle/>
          <a:p>
            <a:endParaRPr>
              <a:solidFill>
                <a:schemeClr val="tx1"/>
              </a:solidFill>
            </a:endParaRPr>
          </a:p>
        </p:txBody>
      </p:sp>
      <p:sp>
        <p:nvSpPr>
          <p:cNvPr id="454" name="object 453">
            <a:extLst>
              <a:ext uri="{FF2B5EF4-FFF2-40B4-BE49-F238E27FC236}">
                <a16:creationId xmlns:a16="http://schemas.microsoft.com/office/drawing/2014/main" id="{1CAD2650-510D-4855-B168-BB81F3F8CAEB}"/>
              </a:ext>
            </a:extLst>
          </p:cNvPr>
          <p:cNvSpPr/>
          <p:nvPr/>
        </p:nvSpPr>
        <p:spPr>
          <a:xfrm>
            <a:off x="5986802" y="2390691"/>
            <a:ext cx="7620" cy="5080"/>
          </a:xfrm>
          <a:custGeom>
            <a:avLst/>
            <a:gdLst/>
            <a:ahLst/>
            <a:cxnLst/>
            <a:rect l="l" t="t" r="r" b="b"/>
            <a:pathLst>
              <a:path w="7620" h="5080">
                <a:moveTo>
                  <a:pt x="7620" y="0"/>
                </a:moveTo>
                <a:lnTo>
                  <a:pt x="0" y="0"/>
                </a:lnTo>
                <a:lnTo>
                  <a:pt x="0" y="4572"/>
                </a:lnTo>
                <a:lnTo>
                  <a:pt x="7620" y="4572"/>
                </a:lnTo>
                <a:lnTo>
                  <a:pt x="7620" y="0"/>
                </a:lnTo>
                <a:close/>
              </a:path>
            </a:pathLst>
          </a:custGeom>
          <a:solidFill>
            <a:srgbClr val="8E806E"/>
          </a:solidFill>
        </p:spPr>
        <p:txBody>
          <a:bodyPr wrap="square" lIns="0" tIns="0" rIns="0" bIns="0" rtlCol="0"/>
          <a:lstStyle/>
          <a:p>
            <a:endParaRPr>
              <a:solidFill>
                <a:schemeClr val="tx1"/>
              </a:solidFill>
            </a:endParaRPr>
          </a:p>
        </p:txBody>
      </p:sp>
      <p:sp>
        <p:nvSpPr>
          <p:cNvPr id="455" name="object 454">
            <a:extLst>
              <a:ext uri="{FF2B5EF4-FFF2-40B4-BE49-F238E27FC236}">
                <a16:creationId xmlns:a16="http://schemas.microsoft.com/office/drawing/2014/main" id="{D3C5DEE0-5768-4D07-A777-AEDCEDA45AF1}"/>
              </a:ext>
            </a:extLst>
          </p:cNvPr>
          <p:cNvSpPr/>
          <p:nvPr/>
        </p:nvSpPr>
        <p:spPr>
          <a:xfrm>
            <a:off x="5986802" y="2390691"/>
            <a:ext cx="3175" cy="5080"/>
          </a:xfrm>
          <a:custGeom>
            <a:avLst/>
            <a:gdLst/>
            <a:ahLst/>
            <a:cxnLst/>
            <a:rect l="l" t="t" r="r" b="b"/>
            <a:pathLst>
              <a:path w="3175" h="5080">
                <a:moveTo>
                  <a:pt x="3048" y="0"/>
                </a:moveTo>
                <a:lnTo>
                  <a:pt x="0" y="0"/>
                </a:lnTo>
                <a:lnTo>
                  <a:pt x="0" y="4572"/>
                </a:lnTo>
                <a:lnTo>
                  <a:pt x="3048" y="4572"/>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56" name="object 455">
            <a:extLst>
              <a:ext uri="{FF2B5EF4-FFF2-40B4-BE49-F238E27FC236}">
                <a16:creationId xmlns:a16="http://schemas.microsoft.com/office/drawing/2014/main" id="{979F526D-A745-4FBA-A203-09C187B55FD7}"/>
              </a:ext>
            </a:extLst>
          </p:cNvPr>
          <p:cNvSpPr/>
          <p:nvPr/>
        </p:nvSpPr>
        <p:spPr>
          <a:xfrm>
            <a:off x="6113802" y="2517691"/>
            <a:ext cx="7620" cy="5080"/>
          </a:xfrm>
          <a:custGeom>
            <a:avLst/>
            <a:gdLst/>
            <a:ahLst/>
            <a:cxnLst/>
            <a:rect l="l" t="t" r="r" b="b"/>
            <a:pathLst>
              <a:path w="7620" h="5080">
                <a:moveTo>
                  <a:pt x="7620" y="0"/>
                </a:moveTo>
                <a:lnTo>
                  <a:pt x="0" y="0"/>
                </a:lnTo>
                <a:lnTo>
                  <a:pt x="0" y="2286"/>
                </a:lnTo>
                <a:lnTo>
                  <a:pt x="2539" y="4572"/>
                </a:lnTo>
                <a:lnTo>
                  <a:pt x="5079" y="4572"/>
                </a:lnTo>
                <a:lnTo>
                  <a:pt x="7620" y="2286"/>
                </a:lnTo>
                <a:lnTo>
                  <a:pt x="7620" y="0"/>
                </a:lnTo>
                <a:close/>
              </a:path>
            </a:pathLst>
          </a:custGeom>
          <a:solidFill>
            <a:srgbClr val="E0D5C5"/>
          </a:solidFill>
        </p:spPr>
        <p:txBody>
          <a:bodyPr wrap="square" lIns="0" tIns="0" rIns="0" bIns="0" rtlCol="0"/>
          <a:lstStyle/>
          <a:p>
            <a:endParaRPr>
              <a:solidFill>
                <a:schemeClr val="tx1"/>
              </a:solidFill>
            </a:endParaRPr>
          </a:p>
        </p:txBody>
      </p:sp>
      <p:sp>
        <p:nvSpPr>
          <p:cNvPr id="457" name="object 456">
            <a:extLst>
              <a:ext uri="{FF2B5EF4-FFF2-40B4-BE49-F238E27FC236}">
                <a16:creationId xmlns:a16="http://schemas.microsoft.com/office/drawing/2014/main" id="{A8624F7C-A5B2-4EF0-93FB-A60D35B77AF6}"/>
              </a:ext>
            </a:extLst>
          </p:cNvPr>
          <p:cNvSpPr/>
          <p:nvPr/>
        </p:nvSpPr>
        <p:spPr>
          <a:xfrm>
            <a:off x="6113802" y="2517691"/>
            <a:ext cx="3175" cy="5080"/>
          </a:xfrm>
          <a:custGeom>
            <a:avLst/>
            <a:gdLst/>
            <a:ahLst/>
            <a:cxnLst/>
            <a:rect l="l" t="t" r="r" b="b"/>
            <a:pathLst>
              <a:path w="3175" h="5080">
                <a:moveTo>
                  <a:pt x="3048" y="0"/>
                </a:moveTo>
                <a:lnTo>
                  <a:pt x="0" y="0"/>
                </a:lnTo>
                <a:lnTo>
                  <a:pt x="0" y="2286"/>
                </a:lnTo>
                <a:lnTo>
                  <a:pt x="3048" y="4572"/>
                </a:lnTo>
                <a:lnTo>
                  <a:pt x="3048" y="0"/>
                </a:lnTo>
                <a:close/>
              </a:path>
            </a:pathLst>
          </a:custGeom>
          <a:solidFill>
            <a:srgbClr val="F8F1E4"/>
          </a:solidFill>
        </p:spPr>
        <p:txBody>
          <a:bodyPr wrap="square" lIns="0" tIns="0" rIns="0" bIns="0" rtlCol="0"/>
          <a:lstStyle/>
          <a:p>
            <a:endParaRPr>
              <a:solidFill>
                <a:schemeClr val="tx1"/>
              </a:solidFill>
            </a:endParaRPr>
          </a:p>
        </p:txBody>
      </p:sp>
      <p:sp>
        <p:nvSpPr>
          <p:cNvPr id="458" name="object 457">
            <a:extLst>
              <a:ext uri="{FF2B5EF4-FFF2-40B4-BE49-F238E27FC236}">
                <a16:creationId xmlns:a16="http://schemas.microsoft.com/office/drawing/2014/main" id="{EB5D9B12-5187-45B7-B608-E51A1CBD16BA}"/>
              </a:ext>
            </a:extLst>
          </p:cNvPr>
          <p:cNvSpPr/>
          <p:nvPr/>
        </p:nvSpPr>
        <p:spPr>
          <a:xfrm>
            <a:off x="5986802" y="2389168"/>
            <a:ext cx="7620" cy="5080"/>
          </a:xfrm>
          <a:custGeom>
            <a:avLst/>
            <a:gdLst/>
            <a:ahLst/>
            <a:cxnLst/>
            <a:rect l="l" t="t" r="r" b="b"/>
            <a:pathLst>
              <a:path w="7620" h="5080">
                <a:moveTo>
                  <a:pt x="7620" y="0"/>
                </a:moveTo>
                <a:lnTo>
                  <a:pt x="0" y="0"/>
                </a:lnTo>
                <a:lnTo>
                  <a:pt x="0" y="4572"/>
                </a:lnTo>
                <a:lnTo>
                  <a:pt x="7620" y="4572"/>
                </a:lnTo>
                <a:lnTo>
                  <a:pt x="7620" y="0"/>
                </a:lnTo>
                <a:close/>
              </a:path>
            </a:pathLst>
          </a:custGeom>
          <a:solidFill>
            <a:srgbClr val="B3A897"/>
          </a:solidFill>
        </p:spPr>
        <p:txBody>
          <a:bodyPr wrap="square" lIns="0" tIns="0" rIns="0" bIns="0" rtlCol="0"/>
          <a:lstStyle/>
          <a:p>
            <a:endParaRPr>
              <a:solidFill>
                <a:schemeClr val="tx1"/>
              </a:solidFill>
            </a:endParaRPr>
          </a:p>
        </p:txBody>
      </p:sp>
      <p:sp>
        <p:nvSpPr>
          <p:cNvPr id="459" name="object 458">
            <a:extLst>
              <a:ext uri="{FF2B5EF4-FFF2-40B4-BE49-F238E27FC236}">
                <a16:creationId xmlns:a16="http://schemas.microsoft.com/office/drawing/2014/main" id="{E56C9E16-225C-469A-AEF6-8E2EFF8B9DF8}"/>
              </a:ext>
            </a:extLst>
          </p:cNvPr>
          <p:cNvSpPr/>
          <p:nvPr/>
        </p:nvSpPr>
        <p:spPr>
          <a:xfrm>
            <a:off x="5986802" y="2387644"/>
            <a:ext cx="7620" cy="3175"/>
          </a:xfrm>
          <a:custGeom>
            <a:avLst/>
            <a:gdLst/>
            <a:ahLst/>
            <a:cxnLst/>
            <a:rect l="l" t="t" r="r" b="b"/>
            <a:pathLst>
              <a:path w="7620" h="3175">
                <a:moveTo>
                  <a:pt x="5079" y="0"/>
                </a:moveTo>
                <a:lnTo>
                  <a:pt x="2539" y="0"/>
                </a:lnTo>
                <a:lnTo>
                  <a:pt x="0" y="1524"/>
                </a:lnTo>
                <a:lnTo>
                  <a:pt x="2539" y="3048"/>
                </a:lnTo>
                <a:lnTo>
                  <a:pt x="5079" y="3048"/>
                </a:lnTo>
                <a:lnTo>
                  <a:pt x="7620" y="1524"/>
                </a:lnTo>
                <a:lnTo>
                  <a:pt x="5079" y="0"/>
                </a:lnTo>
                <a:close/>
              </a:path>
            </a:pathLst>
          </a:custGeom>
          <a:solidFill>
            <a:srgbClr val="F8F1E4"/>
          </a:solidFill>
        </p:spPr>
        <p:txBody>
          <a:bodyPr wrap="square" lIns="0" tIns="0" rIns="0" bIns="0" rtlCol="0"/>
          <a:lstStyle/>
          <a:p>
            <a:endParaRPr>
              <a:solidFill>
                <a:schemeClr val="tx1"/>
              </a:solidFill>
            </a:endParaRPr>
          </a:p>
        </p:txBody>
      </p:sp>
      <p:sp>
        <p:nvSpPr>
          <p:cNvPr id="460" name="object 459">
            <a:extLst>
              <a:ext uri="{FF2B5EF4-FFF2-40B4-BE49-F238E27FC236}">
                <a16:creationId xmlns:a16="http://schemas.microsoft.com/office/drawing/2014/main" id="{B598BCA0-7802-43B6-86BF-F1C3388CB3C4}"/>
              </a:ext>
            </a:extLst>
          </p:cNvPr>
          <p:cNvSpPr/>
          <p:nvPr/>
        </p:nvSpPr>
        <p:spPr>
          <a:xfrm>
            <a:off x="5986802" y="2389168"/>
            <a:ext cx="7620" cy="1905"/>
          </a:xfrm>
          <a:custGeom>
            <a:avLst/>
            <a:gdLst/>
            <a:ahLst/>
            <a:cxnLst/>
            <a:rect l="l" t="t" r="r" b="b"/>
            <a:pathLst>
              <a:path w="7620" h="1905">
                <a:moveTo>
                  <a:pt x="0" y="1524"/>
                </a:moveTo>
                <a:lnTo>
                  <a:pt x="7620" y="1524"/>
                </a:lnTo>
                <a:lnTo>
                  <a:pt x="7620" y="0"/>
                </a:lnTo>
                <a:lnTo>
                  <a:pt x="0" y="0"/>
                </a:lnTo>
                <a:lnTo>
                  <a:pt x="0" y="1524"/>
                </a:lnTo>
                <a:close/>
              </a:path>
            </a:pathLst>
          </a:custGeom>
          <a:solidFill>
            <a:srgbClr val="645644"/>
          </a:solidFill>
        </p:spPr>
        <p:txBody>
          <a:bodyPr wrap="square" lIns="0" tIns="0" rIns="0" bIns="0" rtlCol="0"/>
          <a:lstStyle/>
          <a:p>
            <a:endParaRPr>
              <a:solidFill>
                <a:schemeClr val="tx1"/>
              </a:solidFill>
            </a:endParaRPr>
          </a:p>
        </p:txBody>
      </p:sp>
      <p:sp>
        <p:nvSpPr>
          <p:cNvPr id="461" name="object 460">
            <a:extLst>
              <a:ext uri="{FF2B5EF4-FFF2-40B4-BE49-F238E27FC236}">
                <a16:creationId xmlns:a16="http://schemas.microsoft.com/office/drawing/2014/main" id="{D976C2B6-525B-479A-9F23-A712C78C178B}"/>
              </a:ext>
            </a:extLst>
          </p:cNvPr>
          <p:cNvSpPr/>
          <p:nvPr/>
        </p:nvSpPr>
        <p:spPr>
          <a:xfrm>
            <a:off x="6113802" y="2514644"/>
            <a:ext cx="7620" cy="3175"/>
          </a:xfrm>
          <a:custGeom>
            <a:avLst/>
            <a:gdLst/>
            <a:ahLst/>
            <a:cxnLst/>
            <a:rect l="l" t="t" r="r" b="b"/>
            <a:pathLst>
              <a:path w="7620" h="3175">
                <a:moveTo>
                  <a:pt x="7620" y="0"/>
                </a:moveTo>
                <a:lnTo>
                  <a:pt x="0" y="0"/>
                </a:lnTo>
                <a:lnTo>
                  <a:pt x="0" y="3048"/>
                </a:lnTo>
                <a:lnTo>
                  <a:pt x="7620" y="3048"/>
                </a:lnTo>
                <a:lnTo>
                  <a:pt x="7620" y="0"/>
                </a:lnTo>
                <a:close/>
              </a:path>
            </a:pathLst>
          </a:custGeom>
          <a:solidFill>
            <a:srgbClr val="8E806E"/>
          </a:solidFill>
        </p:spPr>
        <p:txBody>
          <a:bodyPr wrap="square" lIns="0" tIns="0" rIns="0" bIns="0" rtlCol="0"/>
          <a:lstStyle/>
          <a:p>
            <a:endParaRPr>
              <a:solidFill>
                <a:schemeClr val="tx1"/>
              </a:solidFill>
            </a:endParaRPr>
          </a:p>
        </p:txBody>
      </p:sp>
      <p:sp>
        <p:nvSpPr>
          <p:cNvPr id="462" name="object 461">
            <a:extLst>
              <a:ext uri="{FF2B5EF4-FFF2-40B4-BE49-F238E27FC236}">
                <a16:creationId xmlns:a16="http://schemas.microsoft.com/office/drawing/2014/main" id="{D3FD3D48-6CC1-4E91-B0B1-CDEAC105D1A6}"/>
              </a:ext>
            </a:extLst>
          </p:cNvPr>
          <p:cNvSpPr/>
          <p:nvPr/>
        </p:nvSpPr>
        <p:spPr>
          <a:xfrm>
            <a:off x="5986802" y="2389168"/>
            <a:ext cx="3175" cy="5080"/>
          </a:xfrm>
          <a:custGeom>
            <a:avLst/>
            <a:gdLst/>
            <a:ahLst/>
            <a:cxnLst/>
            <a:rect l="l" t="t" r="r" b="b"/>
            <a:pathLst>
              <a:path w="3175" h="5080">
                <a:moveTo>
                  <a:pt x="3048" y="0"/>
                </a:moveTo>
                <a:lnTo>
                  <a:pt x="0" y="0"/>
                </a:lnTo>
                <a:lnTo>
                  <a:pt x="0" y="4572"/>
                </a:lnTo>
                <a:lnTo>
                  <a:pt x="3048" y="4572"/>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63" name="object 462">
            <a:extLst>
              <a:ext uri="{FF2B5EF4-FFF2-40B4-BE49-F238E27FC236}">
                <a16:creationId xmlns:a16="http://schemas.microsoft.com/office/drawing/2014/main" id="{577C8045-D676-4337-8EE1-32924BD5A1E4}"/>
              </a:ext>
            </a:extLst>
          </p:cNvPr>
          <p:cNvSpPr/>
          <p:nvPr/>
        </p:nvSpPr>
        <p:spPr>
          <a:xfrm>
            <a:off x="6240802" y="2641644"/>
            <a:ext cx="7620" cy="3175"/>
          </a:xfrm>
          <a:custGeom>
            <a:avLst/>
            <a:gdLst/>
            <a:ahLst/>
            <a:cxnLst/>
            <a:rect l="l" t="t" r="r" b="b"/>
            <a:pathLst>
              <a:path w="7620" h="3175">
                <a:moveTo>
                  <a:pt x="0" y="0"/>
                </a:moveTo>
                <a:lnTo>
                  <a:pt x="0" y="3048"/>
                </a:lnTo>
                <a:lnTo>
                  <a:pt x="7620" y="3048"/>
                </a:lnTo>
                <a:lnTo>
                  <a:pt x="7620" y="0"/>
                </a:lnTo>
                <a:lnTo>
                  <a:pt x="0" y="0"/>
                </a:lnTo>
                <a:close/>
              </a:path>
            </a:pathLst>
          </a:custGeom>
          <a:solidFill>
            <a:srgbClr val="E0D5C5"/>
          </a:solidFill>
        </p:spPr>
        <p:txBody>
          <a:bodyPr wrap="square" lIns="0" tIns="0" rIns="0" bIns="0" rtlCol="0"/>
          <a:lstStyle/>
          <a:p>
            <a:endParaRPr>
              <a:solidFill>
                <a:schemeClr val="tx1"/>
              </a:solidFill>
            </a:endParaRPr>
          </a:p>
        </p:txBody>
      </p:sp>
      <p:sp>
        <p:nvSpPr>
          <p:cNvPr id="464" name="object 463">
            <a:extLst>
              <a:ext uri="{FF2B5EF4-FFF2-40B4-BE49-F238E27FC236}">
                <a16:creationId xmlns:a16="http://schemas.microsoft.com/office/drawing/2014/main" id="{42761172-B460-4D2E-8E42-EDC2E827E14A}"/>
              </a:ext>
            </a:extLst>
          </p:cNvPr>
          <p:cNvSpPr/>
          <p:nvPr/>
        </p:nvSpPr>
        <p:spPr>
          <a:xfrm>
            <a:off x="5989849" y="2390691"/>
            <a:ext cx="1905" cy="3175"/>
          </a:xfrm>
          <a:custGeom>
            <a:avLst/>
            <a:gdLst/>
            <a:ahLst/>
            <a:cxnLst/>
            <a:rect l="l" t="t" r="r" b="b"/>
            <a:pathLst>
              <a:path w="1904" h="3175">
                <a:moveTo>
                  <a:pt x="0" y="0"/>
                </a:moveTo>
                <a:lnTo>
                  <a:pt x="0" y="3048"/>
                </a:lnTo>
                <a:lnTo>
                  <a:pt x="1524" y="3048"/>
                </a:lnTo>
                <a:lnTo>
                  <a:pt x="0" y="0"/>
                </a:lnTo>
                <a:close/>
              </a:path>
            </a:pathLst>
          </a:custGeom>
          <a:solidFill>
            <a:srgbClr val="E0D5C5"/>
          </a:solidFill>
        </p:spPr>
        <p:txBody>
          <a:bodyPr wrap="square" lIns="0" tIns="0" rIns="0" bIns="0" rtlCol="0"/>
          <a:lstStyle/>
          <a:p>
            <a:endParaRPr>
              <a:solidFill>
                <a:schemeClr val="tx1"/>
              </a:solidFill>
            </a:endParaRPr>
          </a:p>
        </p:txBody>
      </p:sp>
      <p:sp>
        <p:nvSpPr>
          <p:cNvPr id="465" name="object 464">
            <a:extLst>
              <a:ext uri="{FF2B5EF4-FFF2-40B4-BE49-F238E27FC236}">
                <a16:creationId xmlns:a16="http://schemas.microsoft.com/office/drawing/2014/main" id="{C6BE2EDD-9405-43A9-8F2D-FCA4596510F4}"/>
              </a:ext>
            </a:extLst>
          </p:cNvPr>
          <p:cNvSpPr/>
          <p:nvPr/>
        </p:nvSpPr>
        <p:spPr>
          <a:xfrm>
            <a:off x="5986802" y="2390691"/>
            <a:ext cx="3175" cy="3175"/>
          </a:xfrm>
          <a:custGeom>
            <a:avLst/>
            <a:gdLst/>
            <a:ahLst/>
            <a:cxnLst/>
            <a:rect l="l" t="t" r="r" b="b"/>
            <a:pathLst>
              <a:path w="3175" h="3175">
                <a:moveTo>
                  <a:pt x="0" y="0"/>
                </a:moveTo>
                <a:lnTo>
                  <a:pt x="0" y="3048"/>
                </a:lnTo>
                <a:lnTo>
                  <a:pt x="3048" y="3048"/>
                </a:lnTo>
                <a:lnTo>
                  <a:pt x="3048" y="0"/>
                </a:lnTo>
                <a:lnTo>
                  <a:pt x="0" y="0"/>
                </a:lnTo>
                <a:close/>
              </a:path>
            </a:pathLst>
          </a:custGeom>
          <a:solidFill>
            <a:srgbClr val="B3A897"/>
          </a:solidFill>
        </p:spPr>
        <p:txBody>
          <a:bodyPr wrap="square" lIns="0" tIns="0" rIns="0" bIns="0" rtlCol="0"/>
          <a:lstStyle/>
          <a:p>
            <a:endParaRPr>
              <a:solidFill>
                <a:schemeClr val="tx1"/>
              </a:solidFill>
            </a:endParaRPr>
          </a:p>
        </p:txBody>
      </p:sp>
      <p:sp>
        <p:nvSpPr>
          <p:cNvPr id="466" name="object 465">
            <a:extLst>
              <a:ext uri="{FF2B5EF4-FFF2-40B4-BE49-F238E27FC236}">
                <a16:creationId xmlns:a16="http://schemas.microsoft.com/office/drawing/2014/main" id="{7EDD1515-5192-4F99-A85B-448913D82F1F}"/>
              </a:ext>
            </a:extLst>
          </p:cNvPr>
          <p:cNvSpPr/>
          <p:nvPr/>
        </p:nvSpPr>
        <p:spPr>
          <a:xfrm>
            <a:off x="6116849" y="2517691"/>
            <a:ext cx="1905" cy="3175"/>
          </a:xfrm>
          <a:custGeom>
            <a:avLst/>
            <a:gdLst/>
            <a:ahLst/>
            <a:cxnLst/>
            <a:rect l="l" t="t" r="r" b="b"/>
            <a:pathLst>
              <a:path w="1904" h="3175">
                <a:moveTo>
                  <a:pt x="0" y="3048"/>
                </a:moveTo>
                <a:lnTo>
                  <a:pt x="1524" y="3048"/>
                </a:lnTo>
                <a:lnTo>
                  <a:pt x="1524" y="0"/>
                </a:lnTo>
                <a:lnTo>
                  <a:pt x="0" y="0"/>
                </a:lnTo>
                <a:lnTo>
                  <a:pt x="0" y="3048"/>
                </a:lnTo>
                <a:close/>
              </a:path>
            </a:pathLst>
          </a:custGeom>
          <a:solidFill>
            <a:srgbClr val="645644"/>
          </a:solidFill>
        </p:spPr>
        <p:txBody>
          <a:bodyPr wrap="square" lIns="0" tIns="0" rIns="0" bIns="0" rtlCol="0"/>
          <a:lstStyle/>
          <a:p>
            <a:endParaRPr>
              <a:solidFill>
                <a:schemeClr val="tx1"/>
              </a:solidFill>
            </a:endParaRPr>
          </a:p>
        </p:txBody>
      </p:sp>
      <p:sp>
        <p:nvSpPr>
          <p:cNvPr id="467" name="object 466">
            <a:extLst>
              <a:ext uri="{FF2B5EF4-FFF2-40B4-BE49-F238E27FC236}">
                <a16:creationId xmlns:a16="http://schemas.microsoft.com/office/drawing/2014/main" id="{293F1A3B-3143-489A-8BBA-A4703D95F610}"/>
              </a:ext>
            </a:extLst>
          </p:cNvPr>
          <p:cNvSpPr/>
          <p:nvPr/>
        </p:nvSpPr>
        <p:spPr>
          <a:xfrm>
            <a:off x="5991373" y="2390691"/>
            <a:ext cx="3175" cy="3175"/>
          </a:xfrm>
          <a:custGeom>
            <a:avLst/>
            <a:gdLst/>
            <a:ahLst/>
            <a:cxnLst/>
            <a:rect l="l" t="t" r="r" b="b"/>
            <a:pathLst>
              <a:path w="3175" h="3175">
                <a:moveTo>
                  <a:pt x="3048" y="0"/>
                </a:moveTo>
                <a:lnTo>
                  <a:pt x="3048" y="3048"/>
                </a:lnTo>
                <a:lnTo>
                  <a:pt x="0" y="3048"/>
                </a:lnTo>
                <a:lnTo>
                  <a:pt x="0" y="0"/>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68" name="object 467">
            <a:extLst>
              <a:ext uri="{FF2B5EF4-FFF2-40B4-BE49-F238E27FC236}">
                <a16:creationId xmlns:a16="http://schemas.microsoft.com/office/drawing/2014/main" id="{34337825-EFD5-42E6-8318-2C890E2BD05A}"/>
              </a:ext>
            </a:extLst>
          </p:cNvPr>
          <p:cNvSpPr/>
          <p:nvPr/>
        </p:nvSpPr>
        <p:spPr>
          <a:xfrm>
            <a:off x="5991373" y="2390691"/>
            <a:ext cx="1905" cy="3175"/>
          </a:xfrm>
          <a:custGeom>
            <a:avLst/>
            <a:gdLst/>
            <a:ahLst/>
            <a:cxnLst/>
            <a:rect l="l" t="t" r="r" b="b"/>
            <a:pathLst>
              <a:path w="1904" h="3175">
                <a:moveTo>
                  <a:pt x="0" y="3048"/>
                </a:moveTo>
                <a:lnTo>
                  <a:pt x="1524" y="3048"/>
                </a:lnTo>
                <a:lnTo>
                  <a:pt x="1524" y="0"/>
                </a:lnTo>
                <a:lnTo>
                  <a:pt x="0" y="0"/>
                </a:lnTo>
                <a:lnTo>
                  <a:pt x="0" y="3048"/>
                </a:lnTo>
                <a:close/>
              </a:path>
            </a:pathLst>
          </a:custGeom>
          <a:solidFill>
            <a:srgbClr val="645644"/>
          </a:solidFill>
        </p:spPr>
        <p:txBody>
          <a:bodyPr wrap="square" lIns="0" tIns="0" rIns="0" bIns="0" rtlCol="0"/>
          <a:lstStyle/>
          <a:p>
            <a:endParaRPr>
              <a:solidFill>
                <a:schemeClr val="tx1"/>
              </a:solidFill>
            </a:endParaRPr>
          </a:p>
        </p:txBody>
      </p:sp>
      <p:sp>
        <p:nvSpPr>
          <p:cNvPr id="469" name="object 468">
            <a:extLst>
              <a:ext uri="{FF2B5EF4-FFF2-40B4-BE49-F238E27FC236}">
                <a16:creationId xmlns:a16="http://schemas.microsoft.com/office/drawing/2014/main" id="{5A193377-E476-4187-8AE1-0D142D059AB8}"/>
              </a:ext>
            </a:extLst>
          </p:cNvPr>
          <p:cNvSpPr/>
          <p:nvPr/>
        </p:nvSpPr>
        <p:spPr>
          <a:xfrm>
            <a:off x="5986802" y="2383072"/>
            <a:ext cx="7620" cy="7620"/>
          </a:xfrm>
          <a:custGeom>
            <a:avLst/>
            <a:gdLst/>
            <a:ahLst/>
            <a:cxnLst/>
            <a:rect l="l" t="t" r="r" b="b"/>
            <a:pathLst>
              <a:path w="7620" h="7619">
                <a:moveTo>
                  <a:pt x="7620" y="1904"/>
                </a:moveTo>
                <a:lnTo>
                  <a:pt x="0" y="1904"/>
                </a:lnTo>
                <a:lnTo>
                  <a:pt x="0" y="5714"/>
                </a:lnTo>
                <a:lnTo>
                  <a:pt x="2539" y="7619"/>
                </a:lnTo>
                <a:lnTo>
                  <a:pt x="5079" y="7619"/>
                </a:lnTo>
                <a:lnTo>
                  <a:pt x="7620" y="5714"/>
                </a:lnTo>
                <a:lnTo>
                  <a:pt x="7620" y="1904"/>
                </a:lnTo>
                <a:close/>
              </a:path>
              <a:path w="7620" h="7619">
                <a:moveTo>
                  <a:pt x="2539" y="0"/>
                </a:moveTo>
                <a:lnTo>
                  <a:pt x="2539" y="1904"/>
                </a:lnTo>
                <a:lnTo>
                  <a:pt x="5079" y="1904"/>
                </a:lnTo>
                <a:lnTo>
                  <a:pt x="2539" y="0"/>
                </a:lnTo>
                <a:close/>
              </a:path>
            </a:pathLst>
          </a:custGeom>
          <a:solidFill>
            <a:srgbClr val="B3A897"/>
          </a:solidFill>
        </p:spPr>
        <p:txBody>
          <a:bodyPr wrap="square" lIns="0" tIns="0" rIns="0" bIns="0" rtlCol="0"/>
          <a:lstStyle/>
          <a:p>
            <a:endParaRPr>
              <a:solidFill>
                <a:schemeClr val="tx1"/>
              </a:solidFill>
            </a:endParaRPr>
          </a:p>
        </p:txBody>
      </p:sp>
      <p:sp>
        <p:nvSpPr>
          <p:cNvPr id="470" name="object 469">
            <a:extLst>
              <a:ext uri="{FF2B5EF4-FFF2-40B4-BE49-F238E27FC236}">
                <a16:creationId xmlns:a16="http://schemas.microsoft.com/office/drawing/2014/main" id="{64C62322-C316-455B-8AAA-F1F49B137620}"/>
              </a:ext>
            </a:extLst>
          </p:cNvPr>
          <p:cNvSpPr/>
          <p:nvPr/>
        </p:nvSpPr>
        <p:spPr>
          <a:xfrm>
            <a:off x="5989849" y="2381547"/>
            <a:ext cx="1905" cy="3175"/>
          </a:xfrm>
          <a:custGeom>
            <a:avLst/>
            <a:gdLst/>
            <a:ahLst/>
            <a:cxnLst/>
            <a:rect l="l" t="t" r="r" b="b"/>
            <a:pathLst>
              <a:path w="1904" h="3175">
                <a:moveTo>
                  <a:pt x="0" y="0"/>
                </a:moveTo>
                <a:lnTo>
                  <a:pt x="0" y="1524"/>
                </a:lnTo>
                <a:lnTo>
                  <a:pt x="1524" y="3048"/>
                </a:lnTo>
                <a:lnTo>
                  <a:pt x="0" y="0"/>
                </a:lnTo>
                <a:close/>
              </a:path>
            </a:pathLst>
          </a:custGeom>
          <a:solidFill>
            <a:srgbClr val="E0D5C5"/>
          </a:solidFill>
        </p:spPr>
        <p:txBody>
          <a:bodyPr wrap="square" lIns="0" tIns="0" rIns="0" bIns="0" rtlCol="0"/>
          <a:lstStyle/>
          <a:p>
            <a:endParaRPr>
              <a:solidFill>
                <a:schemeClr val="tx1"/>
              </a:solidFill>
            </a:endParaRPr>
          </a:p>
        </p:txBody>
      </p:sp>
      <p:sp>
        <p:nvSpPr>
          <p:cNvPr id="471" name="object 470">
            <a:extLst>
              <a:ext uri="{FF2B5EF4-FFF2-40B4-BE49-F238E27FC236}">
                <a16:creationId xmlns:a16="http://schemas.microsoft.com/office/drawing/2014/main" id="{674C51A4-C8A4-4F1F-93BE-6E6D5680E972}"/>
              </a:ext>
            </a:extLst>
          </p:cNvPr>
          <p:cNvSpPr/>
          <p:nvPr/>
        </p:nvSpPr>
        <p:spPr>
          <a:xfrm>
            <a:off x="6116849" y="2508547"/>
            <a:ext cx="1905" cy="3175"/>
          </a:xfrm>
          <a:custGeom>
            <a:avLst/>
            <a:gdLst/>
            <a:ahLst/>
            <a:cxnLst/>
            <a:rect l="l" t="t" r="r" b="b"/>
            <a:pathLst>
              <a:path w="1904" h="3175">
                <a:moveTo>
                  <a:pt x="0" y="0"/>
                </a:moveTo>
                <a:lnTo>
                  <a:pt x="1524" y="3048"/>
                </a:lnTo>
                <a:lnTo>
                  <a:pt x="1524" y="1524"/>
                </a:lnTo>
                <a:lnTo>
                  <a:pt x="0" y="0"/>
                </a:lnTo>
                <a:close/>
              </a:path>
            </a:pathLst>
          </a:custGeom>
          <a:solidFill>
            <a:srgbClr val="B3A897"/>
          </a:solidFill>
        </p:spPr>
        <p:txBody>
          <a:bodyPr wrap="square" lIns="0" tIns="0" rIns="0" bIns="0" rtlCol="0"/>
          <a:lstStyle/>
          <a:p>
            <a:endParaRPr>
              <a:solidFill>
                <a:schemeClr val="tx1"/>
              </a:solidFill>
            </a:endParaRPr>
          </a:p>
        </p:txBody>
      </p:sp>
      <p:sp>
        <p:nvSpPr>
          <p:cNvPr id="472" name="object 471">
            <a:extLst>
              <a:ext uri="{FF2B5EF4-FFF2-40B4-BE49-F238E27FC236}">
                <a16:creationId xmlns:a16="http://schemas.microsoft.com/office/drawing/2014/main" id="{39896060-BF5F-4EFD-9524-33CE8E07A31F}"/>
              </a:ext>
            </a:extLst>
          </p:cNvPr>
          <p:cNvSpPr/>
          <p:nvPr/>
        </p:nvSpPr>
        <p:spPr>
          <a:xfrm>
            <a:off x="5986802" y="2389168"/>
            <a:ext cx="3175" cy="1905"/>
          </a:xfrm>
          <a:custGeom>
            <a:avLst/>
            <a:gdLst/>
            <a:ahLst/>
            <a:cxnLst/>
            <a:rect l="l" t="t" r="r" b="b"/>
            <a:pathLst>
              <a:path w="3175" h="1905">
                <a:moveTo>
                  <a:pt x="3048" y="0"/>
                </a:moveTo>
                <a:lnTo>
                  <a:pt x="0" y="0"/>
                </a:lnTo>
                <a:lnTo>
                  <a:pt x="0" y="1524"/>
                </a:lnTo>
                <a:lnTo>
                  <a:pt x="3048" y="1524"/>
                </a:lnTo>
                <a:lnTo>
                  <a:pt x="3048" y="0"/>
                </a:lnTo>
                <a:close/>
              </a:path>
            </a:pathLst>
          </a:custGeom>
          <a:solidFill>
            <a:srgbClr val="B3A897"/>
          </a:solidFill>
        </p:spPr>
        <p:txBody>
          <a:bodyPr wrap="square" lIns="0" tIns="0" rIns="0" bIns="0" rtlCol="0"/>
          <a:lstStyle/>
          <a:p>
            <a:endParaRPr>
              <a:solidFill>
                <a:schemeClr val="tx1"/>
              </a:solidFill>
            </a:endParaRPr>
          </a:p>
        </p:txBody>
      </p:sp>
      <p:sp>
        <p:nvSpPr>
          <p:cNvPr id="473" name="object 472">
            <a:extLst>
              <a:ext uri="{FF2B5EF4-FFF2-40B4-BE49-F238E27FC236}">
                <a16:creationId xmlns:a16="http://schemas.microsoft.com/office/drawing/2014/main" id="{FDF90E88-0F23-4F89-8DD2-6BF0F4BDB051}"/>
              </a:ext>
            </a:extLst>
          </p:cNvPr>
          <p:cNvSpPr/>
          <p:nvPr/>
        </p:nvSpPr>
        <p:spPr>
          <a:xfrm>
            <a:off x="5986802" y="2387644"/>
            <a:ext cx="3175" cy="3175"/>
          </a:xfrm>
          <a:custGeom>
            <a:avLst/>
            <a:gdLst/>
            <a:ahLst/>
            <a:cxnLst/>
            <a:rect l="l" t="t" r="r" b="b"/>
            <a:pathLst>
              <a:path w="3175" h="3175">
                <a:moveTo>
                  <a:pt x="3048" y="0"/>
                </a:moveTo>
                <a:lnTo>
                  <a:pt x="0" y="0"/>
                </a:lnTo>
                <a:lnTo>
                  <a:pt x="0" y="3048"/>
                </a:lnTo>
                <a:lnTo>
                  <a:pt x="3048" y="3048"/>
                </a:lnTo>
                <a:lnTo>
                  <a:pt x="3048" y="0"/>
                </a:lnTo>
                <a:close/>
              </a:path>
            </a:pathLst>
          </a:custGeom>
          <a:solidFill>
            <a:srgbClr val="E0D5C5"/>
          </a:solidFill>
        </p:spPr>
        <p:txBody>
          <a:bodyPr wrap="square" lIns="0" tIns="0" rIns="0" bIns="0" rtlCol="0"/>
          <a:lstStyle/>
          <a:p>
            <a:endParaRPr>
              <a:solidFill>
                <a:schemeClr val="tx1"/>
              </a:solidFill>
            </a:endParaRPr>
          </a:p>
        </p:txBody>
      </p:sp>
      <p:sp>
        <p:nvSpPr>
          <p:cNvPr id="474" name="object 473">
            <a:extLst>
              <a:ext uri="{FF2B5EF4-FFF2-40B4-BE49-F238E27FC236}">
                <a16:creationId xmlns:a16="http://schemas.microsoft.com/office/drawing/2014/main" id="{22A15E43-083F-4D41-B665-7F062D3B276D}"/>
              </a:ext>
            </a:extLst>
          </p:cNvPr>
          <p:cNvSpPr/>
          <p:nvPr/>
        </p:nvSpPr>
        <p:spPr>
          <a:xfrm>
            <a:off x="6113802" y="2514644"/>
            <a:ext cx="3175" cy="3175"/>
          </a:xfrm>
          <a:custGeom>
            <a:avLst/>
            <a:gdLst/>
            <a:ahLst/>
            <a:cxnLst/>
            <a:rect l="l" t="t" r="r" b="b"/>
            <a:pathLst>
              <a:path w="3175" h="3175">
                <a:moveTo>
                  <a:pt x="3048" y="0"/>
                </a:moveTo>
                <a:lnTo>
                  <a:pt x="0" y="0"/>
                </a:lnTo>
                <a:lnTo>
                  <a:pt x="0" y="3048"/>
                </a:lnTo>
                <a:lnTo>
                  <a:pt x="3048" y="3048"/>
                </a:lnTo>
                <a:lnTo>
                  <a:pt x="3048" y="0"/>
                </a:lnTo>
                <a:close/>
              </a:path>
            </a:pathLst>
          </a:custGeom>
          <a:solidFill>
            <a:srgbClr val="F8F1E4"/>
          </a:solidFill>
        </p:spPr>
        <p:txBody>
          <a:bodyPr wrap="square" lIns="0" tIns="0" rIns="0" bIns="0" rtlCol="0"/>
          <a:lstStyle/>
          <a:p>
            <a:endParaRPr>
              <a:solidFill>
                <a:schemeClr val="tx1"/>
              </a:solidFill>
            </a:endParaRPr>
          </a:p>
        </p:txBody>
      </p:sp>
      <p:sp>
        <p:nvSpPr>
          <p:cNvPr id="475" name="object 474">
            <a:extLst>
              <a:ext uri="{FF2B5EF4-FFF2-40B4-BE49-F238E27FC236}">
                <a16:creationId xmlns:a16="http://schemas.microsoft.com/office/drawing/2014/main" id="{43D28152-CCA4-4F4A-9510-3888BDDEE3ED}"/>
              </a:ext>
            </a:extLst>
          </p:cNvPr>
          <p:cNvSpPr/>
          <p:nvPr/>
        </p:nvSpPr>
        <p:spPr>
          <a:xfrm>
            <a:off x="5986802" y="2384977"/>
            <a:ext cx="5080" cy="5715"/>
          </a:xfrm>
          <a:custGeom>
            <a:avLst/>
            <a:gdLst/>
            <a:ahLst/>
            <a:cxnLst/>
            <a:rect l="l" t="t" r="r" b="b"/>
            <a:pathLst>
              <a:path w="5079" h="5714">
                <a:moveTo>
                  <a:pt x="4572" y="0"/>
                </a:moveTo>
                <a:lnTo>
                  <a:pt x="0" y="0"/>
                </a:lnTo>
                <a:lnTo>
                  <a:pt x="0" y="3810"/>
                </a:lnTo>
                <a:lnTo>
                  <a:pt x="2286" y="5714"/>
                </a:lnTo>
                <a:lnTo>
                  <a:pt x="4572" y="5714"/>
                </a:lnTo>
                <a:lnTo>
                  <a:pt x="4572" y="0"/>
                </a:lnTo>
                <a:close/>
              </a:path>
            </a:pathLst>
          </a:custGeom>
          <a:solidFill>
            <a:srgbClr val="E0D5C5"/>
          </a:solidFill>
        </p:spPr>
        <p:txBody>
          <a:bodyPr wrap="square" lIns="0" tIns="0" rIns="0" bIns="0" rtlCol="0"/>
          <a:lstStyle/>
          <a:p>
            <a:endParaRPr>
              <a:solidFill>
                <a:schemeClr val="tx1"/>
              </a:solidFill>
            </a:endParaRPr>
          </a:p>
        </p:txBody>
      </p:sp>
      <p:sp>
        <p:nvSpPr>
          <p:cNvPr id="476" name="object 475">
            <a:extLst>
              <a:ext uri="{FF2B5EF4-FFF2-40B4-BE49-F238E27FC236}">
                <a16:creationId xmlns:a16="http://schemas.microsoft.com/office/drawing/2014/main" id="{4E10C253-E604-45A3-8B37-59E1B250C52B}"/>
              </a:ext>
            </a:extLst>
          </p:cNvPr>
          <p:cNvSpPr/>
          <p:nvPr/>
        </p:nvSpPr>
        <p:spPr>
          <a:xfrm>
            <a:off x="6243849" y="2644691"/>
            <a:ext cx="1905" cy="3175"/>
          </a:xfrm>
          <a:custGeom>
            <a:avLst/>
            <a:gdLst/>
            <a:ahLst/>
            <a:cxnLst/>
            <a:rect l="l" t="t" r="r" b="b"/>
            <a:pathLst>
              <a:path w="1904" h="3175">
                <a:moveTo>
                  <a:pt x="1524" y="3048"/>
                </a:moveTo>
                <a:lnTo>
                  <a:pt x="1524" y="0"/>
                </a:lnTo>
                <a:lnTo>
                  <a:pt x="0" y="0"/>
                </a:lnTo>
                <a:lnTo>
                  <a:pt x="0" y="3048"/>
                </a:lnTo>
                <a:lnTo>
                  <a:pt x="1524" y="3048"/>
                </a:lnTo>
                <a:close/>
              </a:path>
            </a:pathLst>
          </a:custGeom>
          <a:solidFill>
            <a:srgbClr val="645644"/>
          </a:solidFill>
        </p:spPr>
        <p:txBody>
          <a:bodyPr wrap="square" lIns="0" tIns="0" rIns="0" bIns="0" rtlCol="0"/>
          <a:lstStyle/>
          <a:p>
            <a:endParaRPr>
              <a:solidFill>
                <a:schemeClr val="tx1"/>
              </a:solidFill>
            </a:endParaRPr>
          </a:p>
        </p:txBody>
      </p:sp>
      <p:sp>
        <p:nvSpPr>
          <p:cNvPr id="477" name="object 476">
            <a:extLst>
              <a:ext uri="{FF2B5EF4-FFF2-40B4-BE49-F238E27FC236}">
                <a16:creationId xmlns:a16="http://schemas.microsoft.com/office/drawing/2014/main" id="{D5EAC01D-7A0A-465F-987C-730DA47A6358}"/>
              </a:ext>
            </a:extLst>
          </p:cNvPr>
          <p:cNvSpPr/>
          <p:nvPr/>
        </p:nvSpPr>
        <p:spPr>
          <a:xfrm>
            <a:off x="5989849" y="2393740"/>
            <a:ext cx="1905" cy="1905"/>
          </a:xfrm>
          <a:custGeom>
            <a:avLst/>
            <a:gdLst/>
            <a:ahLst/>
            <a:cxnLst/>
            <a:rect l="l" t="t" r="r" b="b"/>
            <a:pathLst>
              <a:path w="1904" h="1905">
                <a:moveTo>
                  <a:pt x="0" y="1524"/>
                </a:moveTo>
                <a:lnTo>
                  <a:pt x="1524" y="1524"/>
                </a:lnTo>
                <a:lnTo>
                  <a:pt x="1524" y="0"/>
                </a:lnTo>
                <a:lnTo>
                  <a:pt x="0" y="0"/>
                </a:lnTo>
                <a:lnTo>
                  <a:pt x="0" y="1524"/>
                </a:lnTo>
                <a:close/>
              </a:path>
            </a:pathLst>
          </a:custGeom>
          <a:solidFill>
            <a:srgbClr val="EDE1D5"/>
          </a:solidFill>
        </p:spPr>
        <p:txBody>
          <a:bodyPr wrap="square" lIns="0" tIns="0" rIns="0" bIns="0" rtlCol="0"/>
          <a:lstStyle/>
          <a:p>
            <a:endParaRPr>
              <a:solidFill>
                <a:schemeClr val="tx1"/>
              </a:solidFill>
            </a:endParaRPr>
          </a:p>
        </p:txBody>
      </p:sp>
      <p:sp>
        <p:nvSpPr>
          <p:cNvPr id="478" name="object 477">
            <a:extLst>
              <a:ext uri="{FF2B5EF4-FFF2-40B4-BE49-F238E27FC236}">
                <a16:creationId xmlns:a16="http://schemas.microsoft.com/office/drawing/2014/main" id="{C07DBB67-A9AF-49CC-9E49-051D60182D4D}"/>
              </a:ext>
            </a:extLst>
          </p:cNvPr>
          <p:cNvSpPr/>
          <p:nvPr/>
        </p:nvSpPr>
        <p:spPr>
          <a:xfrm>
            <a:off x="6205369" y="2657773"/>
            <a:ext cx="311784" cy="374522"/>
          </a:xfrm>
          <a:prstGeom prst="rect">
            <a:avLst/>
          </a:prstGeom>
          <a:blipFill>
            <a:blip r:embed="rId31" cstate="print"/>
            <a:stretch>
              <a:fillRect/>
            </a:stretch>
          </a:blipFill>
        </p:spPr>
        <p:txBody>
          <a:bodyPr wrap="square" lIns="0" tIns="0" rIns="0" bIns="0" rtlCol="0"/>
          <a:lstStyle/>
          <a:p>
            <a:endParaRPr>
              <a:solidFill>
                <a:schemeClr val="tx1"/>
              </a:solidFill>
            </a:endParaRPr>
          </a:p>
        </p:txBody>
      </p:sp>
      <p:sp>
        <p:nvSpPr>
          <p:cNvPr id="479" name="object 478">
            <a:extLst>
              <a:ext uri="{FF2B5EF4-FFF2-40B4-BE49-F238E27FC236}">
                <a16:creationId xmlns:a16="http://schemas.microsoft.com/office/drawing/2014/main" id="{E21EF280-CEDC-44CC-A7BA-D2B585709A75}"/>
              </a:ext>
            </a:extLst>
          </p:cNvPr>
          <p:cNvSpPr/>
          <p:nvPr/>
        </p:nvSpPr>
        <p:spPr>
          <a:xfrm>
            <a:off x="6442478" y="3489496"/>
            <a:ext cx="220979" cy="126492"/>
          </a:xfrm>
          <a:prstGeom prst="rect">
            <a:avLst/>
          </a:prstGeom>
          <a:blipFill>
            <a:blip r:embed="rId32" cstate="print"/>
            <a:stretch>
              <a:fillRect/>
            </a:stretch>
          </a:blipFill>
        </p:spPr>
        <p:txBody>
          <a:bodyPr wrap="square" lIns="0" tIns="0" rIns="0" bIns="0" rtlCol="0"/>
          <a:lstStyle/>
          <a:p>
            <a:endParaRPr>
              <a:solidFill>
                <a:schemeClr val="tx1"/>
              </a:solidFill>
            </a:endParaRPr>
          </a:p>
        </p:txBody>
      </p:sp>
      <p:sp>
        <p:nvSpPr>
          <p:cNvPr id="480" name="object 479">
            <a:extLst>
              <a:ext uri="{FF2B5EF4-FFF2-40B4-BE49-F238E27FC236}">
                <a16:creationId xmlns:a16="http://schemas.microsoft.com/office/drawing/2014/main" id="{2650FF83-F9B4-497E-B72F-AEEC7EDCACBA}"/>
              </a:ext>
            </a:extLst>
          </p:cNvPr>
          <p:cNvSpPr/>
          <p:nvPr/>
        </p:nvSpPr>
        <p:spPr>
          <a:xfrm>
            <a:off x="6375421" y="2957619"/>
            <a:ext cx="190500" cy="231139"/>
          </a:xfrm>
          <a:prstGeom prst="rect">
            <a:avLst/>
          </a:prstGeom>
          <a:blipFill>
            <a:blip r:embed="rId33" cstate="print"/>
            <a:stretch>
              <a:fillRect/>
            </a:stretch>
          </a:blipFill>
        </p:spPr>
        <p:txBody>
          <a:bodyPr wrap="square" lIns="0" tIns="0" rIns="0" bIns="0" rtlCol="0"/>
          <a:lstStyle/>
          <a:p>
            <a:endParaRPr>
              <a:solidFill>
                <a:schemeClr val="tx1"/>
              </a:solidFill>
            </a:endParaRPr>
          </a:p>
        </p:txBody>
      </p:sp>
      <p:sp>
        <p:nvSpPr>
          <p:cNvPr id="481" name="object 480">
            <a:extLst>
              <a:ext uri="{FF2B5EF4-FFF2-40B4-BE49-F238E27FC236}">
                <a16:creationId xmlns:a16="http://schemas.microsoft.com/office/drawing/2014/main" id="{D08058F4-B30B-4901-89DF-83F515B8C915}"/>
              </a:ext>
            </a:extLst>
          </p:cNvPr>
          <p:cNvSpPr/>
          <p:nvPr/>
        </p:nvSpPr>
        <p:spPr>
          <a:xfrm>
            <a:off x="6579637" y="3544360"/>
            <a:ext cx="13970" cy="13970"/>
          </a:xfrm>
          <a:custGeom>
            <a:avLst/>
            <a:gdLst/>
            <a:ahLst/>
            <a:cxnLst/>
            <a:rect l="l" t="t" r="r" b="b"/>
            <a:pathLst>
              <a:path w="13970" h="13970">
                <a:moveTo>
                  <a:pt x="11430" y="0"/>
                </a:moveTo>
                <a:lnTo>
                  <a:pt x="9144" y="0"/>
                </a:lnTo>
                <a:lnTo>
                  <a:pt x="4572" y="1905"/>
                </a:lnTo>
                <a:lnTo>
                  <a:pt x="2286" y="3937"/>
                </a:lnTo>
                <a:lnTo>
                  <a:pt x="0" y="3937"/>
                </a:lnTo>
                <a:lnTo>
                  <a:pt x="0" y="7874"/>
                </a:lnTo>
                <a:lnTo>
                  <a:pt x="11430" y="13716"/>
                </a:lnTo>
                <a:lnTo>
                  <a:pt x="13716" y="3937"/>
                </a:lnTo>
                <a:lnTo>
                  <a:pt x="13716" y="1905"/>
                </a:lnTo>
                <a:lnTo>
                  <a:pt x="11430" y="0"/>
                </a:lnTo>
                <a:close/>
              </a:path>
            </a:pathLst>
          </a:custGeom>
          <a:solidFill>
            <a:srgbClr val="414042"/>
          </a:solidFill>
        </p:spPr>
        <p:txBody>
          <a:bodyPr wrap="square" lIns="0" tIns="0" rIns="0" bIns="0" rtlCol="0"/>
          <a:lstStyle/>
          <a:p>
            <a:endParaRPr>
              <a:solidFill>
                <a:schemeClr val="tx1"/>
              </a:solidFill>
            </a:endParaRPr>
          </a:p>
        </p:txBody>
      </p:sp>
      <p:sp>
        <p:nvSpPr>
          <p:cNvPr id="482" name="object 481">
            <a:extLst>
              <a:ext uri="{FF2B5EF4-FFF2-40B4-BE49-F238E27FC236}">
                <a16:creationId xmlns:a16="http://schemas.microsoft.com/office/drawing/2014/main" id="{8B6718D7-6C98-4C8D-993D-1E8EA8FA640B}"/>
              </a:ext>
            </a:extLst>
          </p:cNvPr>
          <p:cNvSpPr/>
          <p:nvPr/>
        </p:nvSpPr>
        <p:spPr>
          <a:xfrm>
            <a:off x="6535442" y="3516038"/>
            <a:ext cx="66040" cy="60325"/>
          </a:xfrm>
          <a:custGeom>
            <a:avLst/>
            <a:gdLst/>
            <a:ahLst/>
            <a:cxnLst/>
            <a:rect l="l" t="t" r="r" b="b"/>
            <a:pathLst>
              <a:path w="66040" h="60325">
                <a:moveTo>
                  <a:pt x="57356" y="0"/>
                </a:moveTo>
                <a:lnTo>
                  <a:pt x="50460" y="1960"/>
                </a:lnTo>
                <a:lnTo>
                  <a:pt x="41528" y="9398"/>
                </a:lnTo>
                <a:lnTo>
                  <a:pt x="35260" y="17553"/>
                </a:lnTo>
                <a:lnTo>
                  <a:pt x="27574" y="25685"/>
                </a:lnTo>
                <a:lnTo>
                  <a:pt x="20294" y="33008"/>
                </a:lnTo>
                <a:lnTo>
                  <a:pt x="15239" y="38735"/>
                </a:lnTo>
                <a:lnTo>
                  <a:pt x="10922" y="40893"/>
                </a:lnTo>
                <a:lnTo>
                  <a:pt x="2158" y="47117"/>
                </a:lnTo>
                <a:lnTo>
                  <a:pt x="0" y="51307"/>
                </a:lnTo>
                <a:lnTo>
                  <a:pt x="0" y="55499"/>
                </a:lnTo>
                <a:lnTo>
                  <a:pt x="2158" y="57657"/>
                </a:lnTo>
                <a:lnTo>
                  <a:pt x="8798" y="59678"/>
                </a:lnTo>
                <a:lnTo>
                  <a:pt x="17462" y="59721"/>
                </a:lnTo>
                <a:lnTo>
                  <a:pt x="26126" y="58193"/>
                </a:lnTo>
                <a:lnTo>
                  <a:pt x="32765" y="55499"/>
                </a:lnTo>
                <a:lnTo>
                  <a:pt x="39369" y="51307"/>
                </a:lnTo>
                <a:lnTo>
                  <a:pt x="43687" y="45085"/>
                </a:lnTo>
                <a:lnTo>
                  <a:pt x="48005" y="40893"/>
                </a:lnTo>
                <a:lnTo>
                  <a:pt x="52450" y="34543"/>
                </a:lnTo>
                <a:lnTo>
                  <a:pt x="54609" y="32512"/>
                </a:lnTo>
                <a:lnTo>
                  <a:pt x="65531" y="32512"/>
                </a:lnTo>
                <a:lnTo>
                  <a:pt x="65531" y="5206"/>
                </a:lnTo>
                <a:lnTo>
                  <a:pt x="63373" y="3175"/>
                </a:lnTo>
                <a:lnTo>
                  <a:pt x="61799" y="1182"/>
                </a:lnTo>
                <a:lnTo>
                  <a:pt x="57356" y="0"/>
                </a:lnTo>
                <a:close/>
              </a:path>
              <a:path w="66040" h="60325">
                <a:moveTo>
                  <a:pt x="65531" y="32512"/>
                </a:moveTo>
                <a:lnTo>
                  <a:pt x="54609" y="32512"/>
                </a:lnTo>
                <a:lnTo>
                  <a:pt x="54609" y="42925"/>
                </a:lnTo>
                <a:lnTo>
                  <a:pt x="56768" y="42925"/>
                </a:lnTo>
                <a:lnTo>
                  <a:pt x="63373" y="38735"/>
                </a:lnTo>
                <a:lnTo>
                  <a:pt x="65531" y="36702"/>
                </a:lnTo>
                <a:lnTo>
                  <a:pt x="65531" y="32512"/>
                </a:lnTo>
                <a:close/>
              </a:path>
            </a:pathLst>
          </a:custGeom>
          <a:solidFill>
            <a:srgbClr val="A7A9AC"/>
          </a:solidFill>
        </p:spPr>
        <p:txBody>
          <a:bodyPr wrap="square" lIns="0" tIns="0" rIns="0" bIns="0" rtlCol="0"/>
          <a:lstStyle/>
          <a:p>
            <a:endParaRPr>
              <a:solidFill>
                <a:schemeClr val="tx1"/>
              </a:solidFill>
            </a:endParaRPr>
          </a:p>
        </p:txBody>
      </p:sp>
      <p:sp>
        <p:nvSpPr>
          <p:cNvPr id="483" name="object 482">
            <a:extLst>
              <a:ext uri="{FF2B5EF4-FFF2-40B4-BE49-F238E27FC236}">
                <a16:creationId xmlns:a16="http://schemas.microsoft.com/office/drawing/2014/main" id="{F81BCB0C-9751-4FDC-9806-B7963C76BF36}"/>
              </a:ext>
            </a:extLst>
          </p:cNvPr>
          <p:cNvSpPr/>
          <p:nvPr/>
        </p:nvSpPr>
        <p:spPr>
          <a:xfrm>
            <a:off x="6535442" y="3532167"/>
            <a:ext cx="66040" cy="43815"/>
          </a:xfrm>
          <a:custGeom>
            <a:avLst/>
            <a:gdLst/>
            <a:ahLst/>
            <a:cxnLst/>
            <a:rect l="l" t="t" r="r" b="b"/>
            <a:pathLst>
              <a:path w="66040" h="43814">
                <a:moveTo>
                  <a:pt x="0" y="37464"/>
                </a:moveTo>
                <a:lnTo>
                  <a:pt x="0" y="39496"/>
                </a:lnTo>
                <a:lnTo>
                  <a:pt x="2158" y="41528"/>
                </a:lnTo>
                <a:lnTo>
                  <a:pt x="8798" y="43568"/>
                </a:lnTo>
                <a:lnTo>
                  <a:pt x="17462" y="43656"/>
                </a:lnTo>
                <a:lnTo>
                  <a:pt x="26126" y="42171"/>
                </a:lnTo>
                <a:lnTo>
                  <a:pt x="27722" y="41528"/>
                </a:lnTo>
                <a:lnTo>
                  <a:pt x="8762" y="41528"/>
                </a:lnTo>
                <a:lnTo>
                  <a:pt x="4317" y="39496"/>
                </a:lnTo>
                <a:lnTo>
                  <a:pt x="2158" y="39496"/>
                </a:lnTo>
                <a:lnTo>
                  <a:pt x="0" y="37464"/>
                </a:lnTo>
                <a:close/>
              </a:path>
              <a:path w="66040" h="43814">
                <a:moveTo>
                  <a:pt x="65531" y="0"/>
                </a:moveTo>
                <a:lnTo>
                  <a:pt x="63373" y="8254"/>
                </a:lnTo>
                <a:lnTo>
                  <a:pt x="54609" y="12445"/>
                </a:lnTo>
                <a:lnTo>
                  <a:pt x="54609" y="14604"/>
                </a:lnTo>
                <a:lnTo>
                  <a:pt x="52450" y="14604"/>
                </a:lnTo>
                <a:lnTo>
                  <a:pt x="41528" y="27050"/>
                </a:lnTo>
                <a:lnTo>
                  <a:pt x="41528" y="29082"/>
                </a:lnTo>
                <a:lnTo>
                  <a:pt x="39369" y="29082"/>
                </a:lnTo>
                <a:lnTo>
                  <a:pt x="34925" y="37464"/>
                </a:lnTo>
                <a:lnTo>
                  <a:pt x="30606" y="39496"/>
                </a:lnTo>
                <a:lnTo>
                  <a:pt x="26161" y="39496"/>
                </a:lnTo>
                <a:lnTo>
                  <a:pt x="17525" y="41528"/>
                </a:lnTo>
                <a:lnTo>
                  <a:pt x="27722" y="41528"/>
                </a:lnTo>
                <a:lnTo>
                  <a:pt x="32765" y="39496"/>
                </a:lnTo>
                <a:lnTo>
                  <a:pt x="39369" y="35305"/>
                </a:lnTo>
                <a:lnTo>
                  <a:pt x="43687" y="29082"/>
                </a:lnTo>
                <a:lnTo>
                  <a:pt x="48005" y="24891"/>
                </a:lnTo>
                <a:lnTo>
                  <a:pt x="52450" y="18668"/>
                </a:lnTo>
                <a:lnTo>
                  <a:pt x="54609" y="16636"/>
                </a:lnTo>
                <a:lnTo>
                  <a:pt x="65531" y="16636"/>
                </a:lnTo>
                <a:lnTo>
                  <a:pt x="65531" y="0"/>
                </a:lnTo>
                <a:close/>
              </a:path>
              <a:path w="66040" h="43814">
                <a:moveTo>
                  <a:pt x="65531" y="16636"/>
                </a:moveTo>
                <a:lnTo>
                  <a:pt x="54609" y="16636"/>
                </a:lnTo>
                <a:lnTo>
                  <a:pt x="54609" y="27050"/>
                </a:lnTo>
                <a:lnTo>
                  <a:pt x="56768" y="27050"/>
                </a:lnTo>
                <a:lnTo>
                  <a:pt x="63373" y="22859"/>
                </a:lnTo>
                <a:lnTo>
                  <a:pt x="65531" y="20827"/>
                </a:lnTo>
                <a:lnTo>
                  <a:pt x="65531" y="16636"/>
                </a:lnTo>
                <a:close/>
              </a:path>
            </a:pathLst>
          </a:custGeom>
          <a:solidFill>
            <a:srgbClr val="808285"/>
          </a:solidFill>
        </p:spPr>
        <p:txBody>
          <a:bodyPr wrap="square" lIns="0" tIns="0" rIns="0" bIns="0" rtlCol="0"/>
          <a:lstStyle/>
          <a:p>
            <a:endParaRPr>
              <a:solidFill>
                <a:schemeClr val="tx1"/>
              </a:solidFill>
            </a:endParaRPr>
          </a:p>
        </p:txBody>
      </p:sp>
      <p:sp>
        <p:nvSpPr>
          <p:cNvPr id="484" name="object 483">
            <a:extLst>
              <a:ext uri="{FF2B5EF4-FFF2-40B4-BE49-F238E27FC236}">
                <a16:creationId xmlns:a16="http://schemas.microsoft.com/office/drawing/2014/main" id="{6F9576B6-F3AB-4E7C-A66B-D48AB71CE381}"/>
              </a:ext>
            </a:extLst>
          </p:cNvPr>
          <p:cNvSpPr/>
          <p:nvPr/>
        </p:nvSpPr>
        <p:spPr>
          <a:xfrm>
            <a:off x="6553132" y="3298996"/>
            <a:ext cx="60325" cy="260350"/>
          </a:xfrm>
          <a:custGeom>
            <a:avLst/>
            <a:gdLst/>
            <a:ahLst/>
            <a:cxnLst/>
            <a:rect l="l" t="t" r="r" b="b"/>
            <a:pathLst>
              <a:path w="60325" h="260350">
                <a:moveTo>
                  <a:pt x="60033" y="0"/>
                </a:moveTo>
                <a:lnTo>
                  <a:pt x="4915" y="31241"/>
                </a:lnTo>
                <a:lnTo>
                  <a:pt x="7673" y="55943"/>
                </a:lnTo>
                <a:lnTo>
                  <a:pt x="13741" y="113410"/>
                </a:lnTo>
                <a:lnTo>
                  <a:pt x="19810" y="178688"/>
                </a:lnTo>
                <a:lnTo>
                  <a:pt x="22568" y="226821"/>
                </a:lnTo>
                <a:lnTo>
                  <a:pt x="22568" y="228853"/>
                </a:lnTo>
                <a:lnTo>
                  <a:pt x="13678" y="239267"/>
                </a:lnTo>
                <a:lnTo>
                  <a:pt x="11519" y="243458"/>
                </a:lnTo>
                <a:lnTo>
                  <a:pt x="8203" y="246612"/>
                </a:lnTo>
                <a:lnTo>
                  <a:pt x="3470" y="251729"/>
                </a:lnTo>
                <a:lnTo>
                  <a:pt x="0" y="256871"/>
                </a:lnTo>
                <a:lnTo>
                  <a:pt x="470" y="260095"/>
                </a:lnTo>
                <a:lnTo>
                  <a:pt x="44539" y="233044"/>
                </a:lnTo>
                <a:lnTo>
                  <a:pt x="46825" y="228853"/>
                </a:lnTo>
                <a:lnTo>
                  <a:pt x="46825" y="218439"/>
                </a:lnTo>
                <a:lnTo>
                  <a:pt x="44539" y="218439"/>
                </a:lnTo>
                <a:lnTo>
                  <a:pt x="44539" y="208025"/>
                </a:lnTo>
                <a:lnTo>
                  <a:pt x="46960" y="160627"/>
                </a:lnTo>
                <a:lnTo>
                  <a:pt x="52286" y="90773"/>
                </a:lnTo>
                <a:lnTo>
                  <a:pt x="57612" y="27539"/>
                </a:lnTo>
                <a:lnTo>
                  <a:pt x="60033" y="0"/>
                </a:lnTo>
                <a:close/>
              </a:path>
              <a:path w="60325" h="260350">
                <a:moveTo>
                  <a:pt x="46825" y="216407"/>
                </a:moveTo>
                <a:lnTo>
                  <a:pt x="44539" y="218439"/>
                </a:lnTo>
                <a:lnTo>
                  <a:pt x="46825" y="218439"/>
                </a:lnTo>
                <a:lnTo>
                  <a:pt x="46825" y="216407"/>
                </a:lnTo>
                <a:close/>
              </a:path>
            </a:pathLst>
          </a:custGeom>
          <a:solidFill>
            <a:srgbClr val="EFCEA0"/>
          </a:solidFill>
        </p:spPr>
        <p:txBody>
          <a:bodyPr wrap="square" lIns="0" tIns="0" rIns="0" bIns="0" rtlCol="0"/>
          <a:lstStyle/>
          <a:p>
            <a:endParaRPr>
              <a:solidFill>
                <a:schemeClr val="tx1"/>
              </a:solidFill>
            </a:endParaRPr>
          </a:p>
        </p:txBody>
      </p:sp>
      <p:sp>
        <p:nvSpPr>
          <p:cNvPr id="485" name="object 484">
            <a:extLst>
              <a:ext uri="{FF2B5EF4-FFF2-40B4-BE49-F238E27FC236}">
                <a16:creationId xmlns:a16="http://schemas.microsoft.com/office/drawing/2014/main" id="{9E78916A-D6F9-4C4E-8CAC-768C98177029}"/>
              </a:ext>
            </a:extLst>
          </p:cNvPr>
          <p:cNvSpPr/>
          <p:nvPr/>
        </p:nvSpPr>
        <p:spPr>
          <a:xfrm>
            <a:off x="6540014" y="3523023"/>
            <a:ext cx="15240" cy="15240"/>
          </a:xfrm>
          <a:custGeom>
            <a:avLst/>
            <a:gdLst/>
            <a:ahLst/>
            <a:cxnLst/>
            <a:rect l="l" t="t" r="r" b="b"/>
            <a:pathLst>
              <a:path w="15240" h="15239">
                <a:moveTo>
                  <a:pt x="13080" y="0"/>
                </a:moveTo>
                <a:lnTo>
                  <a:pt x="8762" y="0"/>
                </a:lnTo>
                <a:lnTo>
                  <a:pt x="6476" y="2158"/>
                </a:lnTo>
                <a:lnTo>
                  <a:pt x="4317" y="4317"/>
                </a:lnTo>
                <a:lnTo>
                  <a:pt x="2158" y="4317"/>
                </a:lnTo>
                <a:lnTo>
                  <a:pt x="0" y="8762"/>
                </a:lnTo>
                <a:lnTo>
                  <a:pt x="10921" y="15239"/>
                </a:lnTo>
                <a:lnTo>
                  <a:pt x="15239" y="4317"/>
                </a:lnTo>
                <a:lnTo>
                  <a:pt x="15239" y="2158"/>
                </a:lnTo>
                <a:lnTo>
                  <a:pt x="13080" y="2158"/>
                </a:lnTo>
                <a:lnTo>
                  <a:pt x="13080" y="0"/>
                </a:lnTo>
                <a:close/>
              </a:path>
            </a:pathLst>
          </a:custGeom>
          <a:solidFill>
            <a:srgbClr val="414042"/>
          </a:solidFill>
        </p:spPr>
        <p:txBody>
          <a:bodyPr wrap="square" lIns="0" tIns="0" rIns="0" bIns="0" rtlCol="0"/>
          <a:lstStyle/>
          <a:p>
            <a:endParaRPr>
              <a:solidFill>
                <a:schemeClr val="tx1"/>
              </a:solidFill>
            </a:endParaRPr>
          </a:p>
        </p:txBody>
      </p:sp>
      <p:sp>
        <p:nvSpPr>
          <p:cNvPr id="486" name="object 485">
            <a:extLst>
              <a:ext uri="{FF2B5EF4-FFF2-40B4-BE49-F238E27FC236}">
                <a16:creationId xmlns:a16="http://schemas.microsoft.com/office/drawing/2014/main" id="{9CCA1844-5B2D-466A-814B-6C4F5CD6C490}"/>
              </a:ext>
            </a:extLst>
          </p:cNvPr>
          <p:cNvSpPr/>
          <p:nvPr/>
        </p:nvSpPr>
        <p:spPr>
          <a:xfrm>
            <a:off x="6495818" y="3494798"/>
            <a:ext cx="68580" cy="59690"/>
          </a:xfrm>
          <a:custGeom>
            <a:avLst/>
            <a:gdLst/>
            <a:ahLst/>
            <a:cxnLst/>
            <a:rect l="l" t="t" r="r" b="b"/>
            <a:pathLst>
              <a:path w="68579" h="59689">
                <a:moveTo>
                  <a:pt x="58038" y="0"/>
                </a:moveTo>
                <a:lnTo>
                  <a:pt x="51061" y="1992"/>
                </a:lnTo>
                <a:lnTo>
                  <a:pt x="42036" y="9556"/>
                </a:lnTo>
                <a:lnTo>
                  <a:pt x="36943" y="17734"/>
                </a:lnTo>
                <a:lnTo>
                  <a:pt x="29575" y="25923"/>
                </a:lnTo>
                <a:lnTo>
                  <a:pt x="21802" y="33327"/>
                </a:lnTo>
                <a:lnTo>
                  <a:pt x="15493" y="39147"/>
                </a:lnTo>
                <a:lnTo>
                  <a:pt x="13334" y="41179"/>
                </a:lnTo>
                <a:lnTo>
                  <a:pt x="2158" y="47529"/>
                </a:lnTo>
                <a:lnTo>
                  <a:pt x="2158" y="51720"/>
                </a:lnTo>
                <a:lnTo>
                  <a:pt x="0" y="53879"/>
                </a:lnTo>
                <a:lnTo>
                  <a:pt x="0" y="56038"/>
                </a:lnTo>
                <a:lnTo>
                  <a:pt x="2158" y="58070"/>
                </a:lnTo>
                <a:lnTo>
                  <a:pt x="9215" y="59253"/>
                </a:lnTo>
                <a:lnTo>
                  <a:pt x="18510" y="59435"/>
                </a:lnTo>
                <a:lnTo>
                  <a:pt x="27376" y="58427"/>
                </a:lnTo>
                <a:lnTo>
                  <a:pt x="33147" y="56038"/>
                </a:lnTo>
                <a:lnTo>
                  <a:pt x="39877" y="51720"/>
                </a:lnTo>
                <a:lnTo>
                  <a:pt x="44196" y="45370"/>
                </a:lnTo>
                <a:lnTo>
                  <a:pt x="48640" y="41179"/>
                </a:lnTo>
                <a:lnTo>
                  <a:pt x="53085" y="34829"/>
                </a:lnTo>
                <a:lnTo>
                  <a:pt x="55244" y="32797"/>
                </a:lnTo>
                <a:lnTo>
                  <a:pt x="68579" y="32797"/>
                </a:lnTo>
                <a:lnTo>
                  <a:pt x="68579" y="15779"/>
                </a:lnTo>
                <a:lnTo>
                  <a:pt x="66421" y="5238"/>
                </a:lnTo>
                <a:lnTo>
                  <a:pt x="64134" y="3206"/>
                </a:lnTo>
                <a:lnTo>
                  <a:pt x="62539" y="1198"/>
                </a:lnTo>
                <a:lnTo>
                  <a:pt x="58038" y="0"/>
                </a:lnTo>
                <a:close/>
              </a:path>
              <a:path w="68579" h="59689">
                <a:moveTo>
                  <a:pt x="68579" y="32797"/>
                </a:moveTo>
                <a:lnTo>
                  <a:pt x="55244" y="32797"/>
                </a:lnTo>
                <a:lnTo>
                  <a:pt x="55244" y="43338"/>
                </a:lnTo>
                <a:lnTo>
                  <a:pt x="57530" y="41179"/>
                </a:lnTo>
                <a:lnTo>
                  <a:pt x="64134" y="39147"/>
                </a:lnTo>
                <a:lnTo>
                  <a:pt x="66421" y="36988"/>
                </a:lnTo>
                <a:lnTo>
                  <a:pt x="68579" y="34829"/>
                </a:lnTo>
                <a:lnTo>
                  <a:pt x="68579" y="32797"/>
                </a:lnTo>
                <a:close/>
              </a:path>
            </a:pathLst>
          </a:custGeom>
          <a:solidFill>
            <a:srgbClr val="A7A9AC"/>
          </a:solidFill>
        </p:spPr>
        <p:txBody>
          <a:bodyPr wrap="square" lIns="0" tIns="0" rIns="0" bIns="0" rtlCol="0"/>
          <a:lstStyle/>
          <a:p>
            <a:endParaRPr>
              <a:solidFill>
                <a:schemeClr val="tx1"/>
              </a:solidFill>
            </a:endParaRPr>
          </a:p>
        </p:txBody>
      </p:sp>
      <p:sp>
        <p:nvSpPr>
          <p:cNvPr id="487" name="object 486">
            <a:extLst>
              <a:ext uri="{FF2B5EF4-FFF2-40B4-BE49-F238E27FC236}">
                <a16:creationId xmlns:a16="http://schemas.microsoft.com/office/drawing/2014/main" id="{C467041A-23B3-43FF-8D53-599AFF618022}"/>
              </a:ext>
            </a:extLst>
          </p:cNvPr>
          <p:cNvSpPr/>
          <p:nvPr/>
        </p:nvSpPr>
        <p:spPr>
          <a:xfrm>
            <a:off x="6495818" y="3510831"/>
            <a:ext cx="68580" cy="43815"/>
          </a:xfrm>
          <a:custGeom>
            <a:avLst/>
            <a:gdLst/>
            <a:ahLst/>
            <a:cxnLst/>
            <a:rect l="l" t="t" r="r" b="b"/>
            <a:pathLst>
              <a:path w="68579" h="43814">
                <a:moveTo>
                  <a:pt x="2158" y="37846"/>
                </a:moveTo>
                <a:lnTo>
                  <a:pt x="0" y="37846"/>
                </a:lnTo>
                <a:lnTo>
                  <a:pt x="0" y="40005"/>
                </a:lnTo>
                <a:lnTo>
                  <a:pt x="2158" y="42037"/>
                </a:lnTo>
                <a:lnTo>
                  <a:pt x="9215" y="43219"/>
                </a:lnTo>
                <a:lnTo>
                  <a:pt x="18510" y="43402"/>
                </a:lnTo>
                <a:lnTo>
                  <a:pt x="27376" y="42394"/>
                </a:lnTo>
                <a:lnTo>
                  <a:pt x="28239" y="42037"/>
                </a:lnTo>
                <a:lnTo>
                  <a:pt x="8889" y="42037"/>
                </a:lnTo>
                <a:lnTo>
                  <a:pt x="4444" y="40005"/>
                </a:lnTo>
                <a:lnTo>
                  <a:pt x="2158" y="37846"/>
                </a:lnTo>
                <a:close/>
              </a:path>
              <a:path w="68579" h="43814">
                <a:moveTo>
                  <a:pt x="68579" y="0"/>
                </a:moveTo>
                <a:lnTo>
                  <a:pt x="64134" y="8382"/>
                </a:lnTo>
                <a:lnTo>
                  <a:pt x="55244" y="12573"/>
                </a:lnTo>
                <a:lnTo>
                  <a:pt x="55244" y="14732"/>
                </a:lnTo>
                <a:lnTo>
                  <a:pt x="53085" y="14732"/>
                </a:lnTo>
                <a:lnTo>
                  <a:pt x="42036" y="27305"/>
                </a:lnTo>
                <a:lnTo>
                  <a:pt x="42036" y="29464"/>
                </a:lnTo>
                <a:lnTo>
                  <a:pt x="35432" y="37846"/>
                </a:lnTo>
                <a:lnTo>
                  <a:pt x="30987" y="37846"/>
                </a:lnTo>
                <a:lnTo>
                  <a:pt x="26542" y="40005"/>
                </a:lnTo>
                <a:lnTo>
                  <a:pt x="17652" y="42037"/>
                </a:lnTo>
                <a:lnTo>
                  <a:pt x="28239" y="42037"/>
                </a:lnTo>
                <a:lnTo>
                  <a:pt x="33147" y="40005"/>
                </a:lnTo>
                <a:lnTo>
                  <a:pt x="39877" y="35814"/>
                </a:lnTo>
                <a:lnTo>
                  <a:pt x="44196" y="29464"/>
                </a:lnTo>
                <a:lnTo>
                  <a:pt x="48640" y="25273"/>
                </a:lnTo>
                <a:lnTo>
                  <a:pt x="53085" y="18923"/>
                </a:lnTo>
                <a:lnTo>
                  <a:pt x="55244" y="16891"/>
                </a:lnTo>
                <a:lnTo>
                  <a:pt x="68579" y="16891"/>
                </a:lnTo>
                <a:lnTo>
                  <a:pt x="68579" y="0"/>
                </a:lnTo>
                <a:close/>
              </a:path>
              <a:path w="68579" h="43814">
                <a:moveTo>
                  <a:pt x="68579" y="16891"/>
                </a:moveTo>
                <a:lnTo>
                  <a:pt x="55244" y="16891"/>
                </a:lnTo>
                <a:lnTo>
                  <a:pt x="55244" y="27305"/>
                </a:lnTo>
                <a:lnTo>
                  <a:pt x="57530" y="25273"/>
                </a:lnTo>
                <a:lnTo>
                  <a:pt x="64134" y="23114"/>
                </a:lnTo>
                <a:lnTo>
                  <a:pt x="66421" y="21082"/>
                </a:lnTo>
                <a:lnTo>
                  <a:pt x="68579" y="18923"/>
                </a:lnTo>
                <a:lnTo>
                  <a:pt x="68579" y="16891"/>
                </a:lnTo>
                <a:close/>
              </a:path>
            </a:pathLst>
          </a:custGeom>
          <a:solidFill>
            <a:srgbClr val="808285"/>
          </a:solidFill>
        </p:spPr>
        <p:txBody>
          <a:bodyPr wrap="square" lIns="0" tIns="0" rIns="0" bIns="0" rtlCol="0"/>
          <a:lstStyle/>
          <a:p>
            <a:endParaRPr>
              <a:solidFill>
                <a:schemeClr val="tx1"/>
              </a:solidFill>
            </a:endParaRPr>
          </a:p>
        </p:txBody>
      </p:sp>
      <p:sp>
        <p:nvSpPr>
          <p:cNvPr id="488" name="object 487">
            <a:extLst>
              <a:ext uri="{FF2B5EF4-FFF2-40B4-BE49-F238E27FC236}">
                <a16:creationId xmlns:a16="http://schemas.microsoft.com/office/drawing/2014/main" id="{E73A3A76-68DB-42A1-A031-4645DA3162FE}"/>
              </a:ext>
            </a:extLst>
          </p:cNvPr>
          <p:cNvSpPr/>
          <p:nvPr/>
        </p:nvSpPr>
        <p:spPr>
          <a:xfrm>
            <a:off x="6511057" y="3277660"/>
            <a:ext cx="64135" cy="260350"/>
          </a:xfrm>
          <a:custGeom>
            <a:avLst/>
            <a:gdLst/>
            <a:ahLst/>
            <a:cxnLst/>
            <a:rect l="l" t="t" r="r" b="b"/>
            <a:pathLst>
              <a:path w="64134" h="260350">
                <a:moveTo>
                  <a:pt x="64008" y="0"/>
                </a:moveTo>
                <a:lnTo>
                  <a:pt x="6603" y="29083"/>
                </a:lnTo>
                <a:lnTo>
                  <a:pt x="9398" y="54121"/>
                </a:lnTo>
                <a:lnTo>
                  <a:pt x="15716" y="112331"/>
                </a:lnTo>
                <a:lnTo>
                  <a:pt x="22463" y="178351"/>
                </a:lnTo>
                <a:lnTo>
                  <a:pt x="26543" y="226822"/>
                </a:lnTo>
                <a:lnTo>
                  <a:pt x="26543" y="228854"/>
                </a:lnTo>
                <a:lnTo>
                  <a:pt x="15494" y="239268"/>
                </a:lnTo>
                <a:lnTo>
                  <a:pt x="13208" y="243459"/>
                </a:lnTo>
                <a:lnTo>
                  <a:pt x="11049" y="245491"/>
                </a:lnTo>
                <a:lnTo>
                  <a:pt x="0" y="257937"/>
                </a:lnTo>
                <a:lnTo>
                  <a:pt x="2159" y="260096"/>
                </a:lnTo>
                <a:lnTo>
                  <a:pt x="46354" y="233045"/>
                </a:lnTo>
                <a:lnTo>
                  <a:pt x="48514" y="228854"/>
                </a:lnTo>
                <a:lnTo>
                  <a:pt x="48514" y="218440"/>
                </a:lnTo>
                <a:lnTo>
                  <a:pt x="46354" y="218440"/>
                </a:lnTo>
                <a:lnTo>
                  <a:pt x="46354" y="208026"/>
                </a:lnTo>
                <a:lnTo>
                  <a:pt x="50024" y="159716"/>
                </a:lnTo>
                <a:lnTo>
                  <a:pt x="55991" y="89963"/>
                </a:lnTo>
                <a:lnTo>
                  <a:pt x="61553" y="27235"/>
                </a:lnTo>
                <a:lnTo>
                  <a:pt x="64008" y="0"/>
                </a:lnTo>
                <a:close/>
              </a:path>
              <a:path w="64134" h="260350">
                <a:moveTo>
                  <a:pt x="48514" y="216408"/>
                </a:moveTo>
                <a:lnTo>
                  <a:pt x="46354" y="218440"/>
                </a:lnTo>
                <a:lnTo>
                  <a:pt x="48514" y="218440"/>
                </a:lnTo>
                <a:lnTo>
                  <a:pt x="48514" y="216408"/>
                </a:lnTo>
                <a:close/>
              </a:path>
            </a:pathLst>
          </a:custGeom>
          <a:solidFill>
            <a:srgbClr val="EFCEA0"/>
          </a:solidFill>
        </p:spPr>
        <p:txBody>
          <a:bodyPr wrap="square" lIns="0" tIns="0" rIns="0" bIns="0" rtlCol="0"/>
          <a:lstStyle/>
          <a:p>
            <a:endParaRPr>
              <a:solidFill>
                <a:schemeClr val="tx1"/>
              </a:solidFill>
            </a:endParaRPr>
          </a:p>
        </p:txBody>
      </p:sp>
      <p:sp>
        <p:nvSpPr>
          <p:cNvPr id="489" name="object 488">
            <a:extLst>
              <a:ext uri="{FF2B5EF4-FFF2-40B4-BE49-F238E27FC236}">
                <a16:creationId xmlns:a16="http://schemas.microsoft.com/office/drawing/2014/main" id="{1424C5FF-35E8-42ED-87A4-55FF1883704C}"/>
              </a:ext>
            </a:extLst>
          </p:cNvPr>
          <p:cNvSpPr/>
          <p:nvPr/>
        </p:nvSpPr>
        <p:spPr>
          <a:xfrm>
            <a:off x="6494294" y="2958762"/>
            <a:ext cx="147192" cy="472035"/>
          </a:xfrm>
          <a:prstGeom prst="rect">
            <a:avLst/>
          </a:prstGeom>
          <a:blipFill>
            <a:blip r:embed="rId34" cstate="print"/>
            <a:stretch>
              <a:fillRect/>
            </a:stretch>
          </a:blipFill>
        </p:spPr>
        <p:txBody>
          <a:bodyPr wrap="square" lIns="0" tIns="0" rIns="0" bIns="0" rtlCol="0"/>
          <a:lstStyle/>
          <a:p>
            <a:endParaRPr>
              <a:solidFill>
                <a:schemeClr val="tx1"/>
              </a:solidFill>
            </a:endParaRPr>
          </a:p>
        </p:txBody>
      </p:sp>
      <p:sp>
        <p:nvSpPr>
          <p:cNvPr id="490" name="object 489">
            <a:extLst>
              <a:ext uri="{FF2B5EF4-FFF2-40B4-BE49-F238E27FC236}">
                <a16:creationId xmlns:a16="http://schemas.microsoft.com/office/drawing/2014/main" id="{5CE829F5-62E7-4AB5-B019-47D7411451DA}"/>
              </a:ext>
            </a:extLst>
          </p:cNvPr>
          <p:cNvSpPr/>
          <p:nvPr/>
        </p:nvSpPr>
        <p:spPr>
          <a:xfrm>
            <a:off x="5397014" y="3174028"/>
            <a:ext cx="190500" cy="132587"/>
          </a:xfrm>
          <a:prstGeom prst="rect">
            <a:avLst/>
          </a:prstGeom>
          <a:blipFill>
            <a:blip r:embed="rId35" cstate="print"/>
            <a:stretch>
              <a:fillRect/>
            </a:stretch>
          </a:blipFill>
        </p:spPr>
        <p:txBody>
          <a:bodyPr wrap="square" lIns="0" tIns="0" rIns="0" bIns="0" rtlCol="0"/>
          <a:lstStyle/>
          <a:p>
            <a:endParaRPr>
              <a:solidFill>
                <a:schemeClr val="tx1"/>
              </a:solidFill>
            </a:endParaRPr>
          </a:p>
        </p:txBody>
      </p:sp>
      <p:sp>
        <p:nvSpPr>
          <p:cNvPr id="491" name="object 490">
            <a:extLst>
              <a:ext uri="{FF2B5EF4-FFF2-40B4-BE49-F238E27FC236}">
                <a16:creationId xmlns:a16="http://schemas.microsoft.com/office/drawing/2014/main" id="{0874CCDD-D9D6-475C-911C-85909707433D}"/>
              </a:ext>
            </a:extLst>
          </p:cNvPr>
          <p:cNvSpPr/>
          <p:nvPr/>
        </p:nvSpPr>
        <p:spPr>
          <a:xfrm>
            <a:off x="5304049" y="3099352"/>
            <a:ext cx="114300" cy="68580"/>
          </a:xfrm>
          <a:prstGeom prst="rect">
            <a:avLst/>
          </a:prstGeom>
          <a:blipFill>
            <a:blip r:embed="rId36" cstate="print"/>
            <a:stretch>
              <a:fillRect/>
            </a:stretch>
          </a:blipFill>
        </p:spPr>
        <p:txBody>
          <a:bodyPr wrap="square" lIns="0" tIns="0" rIns="0" bIns="0" rtlCol="0"/>
          <a:lstStyle/>
          <a:p>
            <a:endParaRPr>
              <a:solidFill>
                <a:schemeClr val="tx1"/>
              </a:solidFill>
            </a:endParaRPr>
          </a:p>
        </p:txBody>
      </p:sp>
      <p:sp>
        <p:nvSpPr>
          <p:cNvPr id="492" name="object 491">
            <a:extLst>
              <a:ext uri="{FF2B5EF4-FFF2-40B4-BE49-F238E27FC236}">
                <a16:creationId xmlns:a16="http://schemas.microsoft.com/office/drawing/2014/main" id="{9F87E8A2-405B-4EA1-9853-84D0DF41B1AF}"/>
              </a:ext>
            </a:extLst>
          </p:cNvPr>
          <p:cNvSpPr/>
          <p:nvPr/>
        </p:nvSpPr>
        <p:spPr>
          <a:xfrm>
            <a:off x="5308622" y="2921043"/>
            <a:ext cx="100965" cy="220979"/>
          </a:xfrm>
          <a:custGeom>
            <a:avLst/>
            <a:gdLst/>
            <a:ahLst/>
            <a:cxnLst/>
            <a:rect l="l" t="t" r="r" b="b"/>
            <a:pathLst>
              <a:path w="100964" h="220979">
                <a:moveTo>
                  <a:pt x="100583" y="0"/>
                </a:moveTo>
                <a:lnTo>
                  <a:pt x="0" y="53974"/>
                </a:lnTo>
                <a:lnTo>
                  <a:pt x="0" y="220979"/>
                </a:lnTo>
                <a:lnTo>
                  <a:pt x="100583" y="164972"/>
                </a:lnTo>
                <a:lnTo>
                  <a:pt x="100583" y="0"/>
                </a:lnTo>
                <a:close/>
              </a:path>
            </a:pathLst>
          </a:custGeom>
          <a:solidFill>
            <a:srgbClr val="A7825E"/>
          </a:solidFill>
        </p:spPr>
        <p:txBody>
          <a:bodyPr wrap="square" lIns="0" tIns="0" rIns="0" bIns="0" rtlCol="0"/>
          <a:lstStyle/>
          <a:p>
            <a:endParaRPr>
              <a:solidFill>
                <a:schemeClr val="tx1"/>
              </a:solidFill>
            </a:endParaRPr>
          </a:p>
        </p:txBody>
      </p:sp>
      <p:sp>
        <p:nvSpPr>
          <p:cNvPr id="493" name="object 492">
            <a:extLst>
              <a:ext uri="{FF2B5EF4-FFF2-40B4-BE49-F238E27FC236}">
                <a16:creationId xmlns:a16="http://schemas.microsoft.com/office/drawing/2014/main" id="{86A36123-8CFE-4656-9E43-FB4DC9A57A06}"/>
              </a:ext>
            </a:extLst>
          </p:cNvPr>
          <p:cNvSpPr/>
          <p:nvPr/>
        </p:nvSpPr>
        <p:spPr>
          <a:xfrm>
            <a:off x="5306335" y="2972860"/>
            <a:ext cx="0" cy="169545"/>
          </a:xfrm>
          <a:custGeom>
            <a:avLst/>
            <a:gdLst/>
            <a:ahLst/>
            <a:cxnLst/>
            <a:rect l="l" t="t" r="r" b="b"/>
            <a:pathLst>
              <a:path h="169545">
                <a:moveTo>
                  <a:pt x="0" y="0"/>
                </a:moveTo>
                <a:lnTo>
                  <a:pt x="0" y="169164"/>
                </a:lnTo>
              </a:path>
            </a:pathLst>
          </a:custGeom>
          <a:ln w="4572">
            <a:solidFill>
              <a:srgbClr val="C4A47D"/>
            </a:solidFill>
          </a:ln>
        </p:spPr>
        <p:txBody>
          <a:bodyPr wrap="square" lIns="0" tIns="0" rIns="0" bIns="0" rtlCol="0"/>
          <a:lstStyle/>
          <a:p>
            <a:endParaRPr>
              <a:solidFill>
                <a:schemeClr val="tx1"/>
              </a:solidFill>
            </a:endParaRPr>
          </a:p>
        </p:txBody>
      </p:sp>
      <p:sp>
        <p:nvSpPr>
          <p:cNvPr id="494" name="object 493">
            <a:extLst>
              <a:ext uri="{FF2B5EF4-FFF2-40B4-BE49-F238E27FC236}">
                <a16:creationId xmlns:a16="http://schemas.microsoft.com/office/drawing/2014/main" id="{11F21A9A-A37E-46A6-B102-73989EE32AEA}"/>
              </a:ext>
            </a:extLst>
          </p:cNvPr>
          <p:cNvSpPr/>
          <p:nvPr/>
        </p:nvSpPr>
        <p:spPr>
          <a:xfrm>
            <a:off x="5584466" y="3125260"/>
            <a:ext cx="0" cy="169545"/>
          </a:xfrm>
          <a:custGeom>
            <a:avLst/>
            <a:gdLst/>
            <a:ahLst/>
            <a:cxnLst/>
            <a:rect l="l" t="t" r="r" b="b"/>
            <a:pathLst>
              <a:path h="169545">
                <a:moveTo>
                  <a:pt x="0" y="0"/>
                </a:moveTo>
                <a:lnTo>
                  <a:pt x="0" y="169164"/>
                </a:lnTo>
              </a:path>
            </a:pathLst>
          </a:custGeom>
          <a:ln w="6096">
            <a:solidFill>
              <a:srgbClr val="C4A47D"/>
            </a:solidFill>
          </a:ln>
        </p:spPr>
        <p:txBody>
          <a:bodyPr wrap="square" lIns="0" tIns="0" rIns="0" bIns="0" rtlCol="0"/>
          <a:lstStyle/>
          <a:p>
            <a:endParaRPr>
              <a:solidFill>
                <a:schemeClr val="tx1"/>
              </a:solidFill>
            </a:endParaRPr>
          </a:p>
        </p:txBody>
      </p:sp>
      <p:sp>
        <p:nvSpPr>
          <p:cNvPr id="495" name="object 494">
            <a:extLst>
              <a:ext uri="{FF2B5EF4-FFF2-40B4-BE49-F238E27FC236}">
                <a16:creationId xmlns:a16="http://schemas.microsoft.com/office/drawing/2014/main" id="{77B9F7EA-961F-486C-916F-C0BDE25349B3}"/>
              </a:ext>
            </a:extLst>
          </p:cNvPr>
          <p:cNvSpPr/>
          <p:nvPr/>
        </p:nvSpPr>
        <p:spPr>
          <a:xfrm>
            <a:off x="5587514" y="3073443"/>
            <a:ext cx="102235" cy="220979"/>
          </a:xfrm>
          <a:custGeom>
            <a:avLst/>
            <a:gdLst/>
            <a:ahLst/>
            <a:cxnLst/>
            <a:rect l="l" t="t" r="r" b="b"/>
            <a:pathLst>
              <a:path w="102235" h="220979">
                <a:moveTo>
                  <a:pt x="102108" y="0"/>
                </a:moveTo>
                <a:lnTo>
                  <a:pt x="0" y="54990"/>
                </a:lnTo>
                <a:lnTo>
                  <a:pt x="0" y="220979"/>
                </a:lnTo>
                <a:lnTo>
                  <a:pt x="102108" y="164972"/>
                </a:lnTo>
                <a:lnTo>
                  <a:pt x="102108" y="0"/>
                </a:lnTo>
                <a:close/>
              </a:path>
            </a:pathLst>
          </a:custGeom>
          <a:solidFill>
            <a:srgbClr val="A7825E"/>
          </a:solidFill>
        </p:spPr>
        <p:txBody>
          <a:bodyPr wrap="square" lIns="0" tIns="0" rIns="0" bIns="0" rtlCol="0"/>
          <a:lstStyle/>
          <a:p>
            <a:endParaRPr>
              <a:solidFill>
                <a:schemeClr val="tx1"/>
              </a:solidFill>
            </a:endParaRPr>
          </a:p>
        </p:txBody>
      </p:sp>
      <p:sp>
        <p:nvSpPr>
          <p:cNvPr id="496" name="object 495">
            <a:extLst>
              <a:ext uri="{FF2B5EF4-FFF2-40B4-BE49-F238E27FC236}">
                <a16:creationId xmlns:a16="http://schemas.microsoft.com/office/drawing/2014/main" id="{01B32C26-917E-4C08-88B5-83DC225EAAC7}"/>
              </a:ext>
            </a:extLst>
          </p:cNvPr>
          <p:cNvSpPr/>
          <p:nvPr/>
        </p:nvSpPr>
        <p:spPr>
          <a:xfrm>
            <a:off x="5582941" y="3230416"/>
            <a:ext cx="147827" cy="88392"/>
          </a:xfrm>
          <a:prstGeom prst="rect">
            <a:avLst/>
          </a:prstGeom>
          <a:blipFill>
            <a:blip r:embed="rId37" cstate="print"/>
            <a:stretch>
              <a:fillRect/>
            </a:stretch>
          </a:blipFill>
        </p:spPr>
        <p:txBody>
          <a:bodyPr wrap="square" lIns="0" tIns="0" rIns="0" bIns="0" rtlCol="0"/>
          <a:lstStyle/>
          <a:p>
            <a:endParaRPr>
              <a:solidFill>
                <a:schemeClr val="tx1"/>
              </a:solidFill>
            </a:endParaRPr>
          </a:p>
        </p:txBody>
      </p:sp>
      <p:sp>
        <p:nvSpPr>
          <p:cNvPr id="497" name="object 496">
            <a:extLst>
              <a:ext uri="{FF2B5EF4-FFF2-40B4-BE49-F238E27FC236}">
                <a16:creationId xmlns:a16="http://schemas.microsoft.com/office/drawing/2014/main" id="{6CF866DC-7C16-46F6-91E4-071F6DFB878A}"/>
              </a:ext>
            </a:extLst>
          </p:cNvPr>
          <p:cNvSpPr/>
          <p:nvPr/>
        </p:nvSpPr>
        <p:spPr>
          <a:xfrm>
            <a:off x="5217807" y="2902755"/>
            <a:ext cx="471814" cy="463295"/>
          </a:xfrm>
          <a:prstGeom prst="rect">
            <a:avLst/>
          </a:prstGeom>
          <a:blipFill>
            <a:blip r:embed="rId38" cstate="print"/>
            <a:stretch>
              <a:fillRect/>
            </a:stretch>
          </a:blipFill>
        </p:spPr>
        <p:txBody>
          <a:bodyPr wrap="square" lIns="0" tIns="0" rIns="0" bIns="0" rtlCol="0"/>
          <a:lstStyle/>
          <a:p>
            <a:endParaRPr>
              <a:solidFill>
                <a:schemeClr val="tx1"/>
              </a:solidFill>
            </a:endParaRPr>
          </a:p>
        </p:txBody>
      </p:sp>
      <p:sp>
        <p:nvSpPr>
          <p:cNvPr id="498" name="object 497">
            <a:extLst>
              <a:ext uri="{FF2B5EF4-FFF2-40B4-BE49-F238E27FC236}">
                <a16:creationId xmlns:a16="http://schemas.microsoft.com/office/drawing/2014/main" id="{81115F6B-02BC-4095-BD4A-BD3ED1E4E8D4}"/>
              </a:ext>
            </a:extLst>
          </p:cNvPr>
          <p:cNvSpPr/>
          <p:nvPr/>
        </p:nvSpPr>
        <p:spPr>
          <a:xfrm>
            <a:off x="5576846" y="3053631"/>
            <a:ext cx="73151" cy="44195"/>
          </a:xfrm>
          <a:prstGeom prst="rect">
            <a:avLst/>
          </a:prstGeom>
          <a:blipFill>
            <a:blip r:embed="rId39" cstate="print"/>
            <a:stretch>
              <a:fillRect/>
            </a:stretch>
          </a:blipFill>
        </p:spPr>
        <p:txBody>
          <a:bodyPr wrap="square" lIns="0" tIns="0" rIns="0" bIns="0" rtlCol="0"/>
          <a:lstStyle/>
          <a:p>
            <a:endParaRPr>
              <a:solidFill>
                <a:schemeClr val="tx1"/>
              </a:solidFill>
            </a:endParaRPr>
          </a:p>
        </p:txBody>
      </p:sp>
      <p:sp>
        <p:nvSpPr>
          <p:cNvPr id="499" name="object 498">
            <a:extLst>
              <a:ext uri="{FF2B5EF4-FFF2-40B4-BE49-F238E27FC236}">
                <a16:creationId xmlns:a16="http://schemas.microsoft.com/office/drawing/2014/main" id="{AE5B48DB-BEAB-4FEE-A1BE-13F7DAE54647}"/>
              </a:ext>
            </a:extLst>
          </p:cNvPr>
          <p:cNvSpPr/>
          <p:nvPr/>
        </p:nvSpPr>
        <p:spPr>
          <a:xfrm>
            <a:off x="5531126" y="3007911"/>
            <a:ext cx="60960" cy="44450"/>
          </a:xfrm>
          <a:custGeom>
            <a:avLst/>
            <a:gdLst/>
            <a:ahLst/>
            <a:cxnLst/>
            <a:rect l="l" t="t" r="r" b="b"/>
            <a:pathLst>
              <a:path w="60960" h="44450">
                <a:moveTo>
                  <a:pt x="58800" y="0"/>
                </a:moveTo>
                <a:lnTo>
                  <a:pt x="2159" y="31622"/>
                </a:lnTo>
                <a:lnTo>
                  <a:pt x="0" y="33654"/>
                </a:lnTo>
                <a:lnTo>
                  <a:pt x="0" y="40004"/>
                </a:lnTo>
                <a:lnTo>
                  <a:pt x="2159" y="44195"/>
                </a:lnTo>
                <a:lnTo>
                  <a:pt x="58800" y="10540"/>
                </a:lnTo>
                <a:lnTo>
                  <a:pt x="60960" y="8381"/>
                </a:lnTo>
                <a:lnTo>
                  <a:pt x="60960" y="2158"/>
                </a:lnTo>
                <a:lnTo>
                  <a:pt x="58800" y="0"/>
                </a:lnTo>
                <a:close/>
              </a:path>
            </a:pathLst>
          </a:custGeom>
          <a:solidFill>
            <a:srgbClr val="406B6F"/>
          </a:solidFill>
        </p:spPr>
        <p:txBody>
          <a:bodyPr wrap="square" lIns="0" tIns="0" rIns="0" bIns="0" rtlCol="0"/>
          <a:lstStyle/>
          <a:p>
            <a:endParaRPr>
              <a:solidFill>
                <a:schemeClr val="tx1"/>
              </a:solidFill>
            </a:endParaRPr>
          </a:p>
        </p:txBody>
      </p:sp>
      <p:sp>
        <p:nvSpPr>
          <p:cNvPr id="500" name="object 499">
            <a:extLst>
              <a:ext uri="{FF2B5EF4-FFF2-40B4-BE49-F238E27FC236}">
                <a16:creationId xmlns:a16="http://schemas.microsoft.com/office/drawing/2014/main" id="{E9DC97B8-CF6A-4593-9F28-C7A639FCBF60}"/>
              </a:ext>
            </a:extLst>
          </p:cNvPr>
          <p:cNvSpPr/>
          <p:nvPr/>
        </p:nvSpPr>
        <p:spPr>
          <a:xfrm>
            <a:off x="5532649" y="3017055"/>
            <a:ext cx="102235" cy="56515"/>
          </a:xfrm>
          <a:custGeom>
            <a:avLst/>
            <a:gdLst/>
            <a:ahLst/>
            <a:cxnLst/>
            <a:rect l="l" t="t" r="r" b="b"/>
            <a:pathLst>
              <a:path w="102235" h="56514">
                <a:moveTo>
                  <a:pt x="57658" y="0"/>
                </a:moveTo>
                <a:lnTo>
                  <a:pt x="0" y="33401"/>
                </a:lnTo>
                <a:lnTo>
                  <a:pt x="44450" y="56388"/>
                </a:lnTo>
                <a:lnTo>
                  <a:pt x="102108" y="25019"/>
                </a:lnTo>
                <a:lnTo>
                  <a:pt x="57658" y="0"/>
                </a:lnTo>
                <a:close/>
              </a:path>
            </a:pathLst>
          </a:custGeom>
          <a:solidFill>
            <a:srgbClr val="53949F"/>
          </a:solidFill>
        </p:spPr>
        <p:txBody>
          <a:bodyPr wrap="square" lIns="0" tIns="0" rIns="0" bIns="0" rtlCol="0"/>
          <a:lstStyle/>
          <a:p>
            <a:endParaRPr>
              <a:solidFill>
                <a:schemeClr val="tx1"/>
              </a:solidFill>
            </a:endParaRPr>
          </a:p>
        </p:txBody>
      </p:sp>
      <p:sp>
        <p:nvSpPr>
          <p:cNvPr id="501" name="object 500">
            <a:extLst>
              <a:ext uri="{FF2B5EF4-FFF2-40B4-BE49-F238E27FC236}">
                <a16:creationId xmlns:a16="http://schemas.microsoft.com/office/drawing/2014/main" id="{8E4C884C-CAEA-47FB-8A77-40D70C0E1BC9}"/>
              </a:ext>
            </a:extLst>
          </p:cNvPr>
          <p:cNvSpPr/>
          <p:nvPr/>
        </p:nvSpPr>
        <p:spPr>
          <a:xfrm>
            <a:off x="5570749" y="3033819"/>
            <a:ext cx="60960" cy="40005"/>
          </a:xfrm>
          <a:custGeom>
            <a:avLst/>
            <a:gdLst/>
            <a:ahLst/>
            <a:cxnLst/>
            <a:rect l="l" t="t" r="r" b="b"/>
            <a:pathLst>
              <a:path w="60960" h="40004">
                <a:moveTo>
                  <a:pt x="60960" y="0"/>
                </a:moveTo>
                <a:lnTo>
                  <a:pt x="0" y="27050"/>
                </a:lnTo>
                <a:lnTo>
                  <a:pt x="6476" y="39623"/>
                </a:lnTo>
                <a:lnTo>
                  <a:pt x="60960" y="8381"/>
                </a:lnTo>
                <a:lnTo>
                  <a:pt x="60960" y="0"/>
                </a:lnTo>
                <a:close/>
              </a:path>
            </a:pathLst>
          </a:custGeom>
          <a:solidFill>
            <a:srgbClr val="E1E7DF"/>
          </a:solidFill>
        </p:spPr>
        <p:txBody>
          <a:bodyPr wrap="square" lIns="0" tIns="0" rIns="0" bIns="0" rtlCol="0"/>
          <a:lstStyle/>
          <a:p>
            <a:endParaRPr>
              <a:solidFill>
                <a:schemeClr val="tx1"/>
              </a:solidFill>
            </a:endParaRPr>
          </a:p>
        </p:txBody>
      </p:sp>
      <p:sp>
        <p:nvSpPr>
          <p:cNvPr id="502" name="object 501">
            <a:extLst>
              <a:ext uri="{FF2B5EF4-FFF2-40B4-BE49-F238E27FC236}">
                <a16:creationId xmlns:a16="http://schemas.microsoft.com/office/drawing/2014/main" id="{8F42F67A-4840-4E31-BCD5-853ADA83CA34}"/>
              </a:ext>
            </a:extLst>
          </p:cNvPr>
          <p:cNvSpPr/>
          <p:nvPr/>
        </p:nvSpPr>
        <p:spPr>
          <a:xfrm>
            <a:off x="5532649" y="3039916"/>
            <a:ext cx="44450" cy="33655"/>
          </a:xfrm>
          <a:custGeom>
            <a:avLst/>
            <a:gdLst/>
            <a:ahLst/>
            <a:cxnLst/>
            <a:rect l="l" t="t" r="r" b="b"/>
            <a:pathLst>
              <a:path w="44450" h="33654">
                <a:moveTo>
                  <a:pt x="0" y="0"/>
                </a:moveTo>
                <a:lnTo>
                  <a:pt x="0" y="10413"/>
                </a:lnTo>
                <a:lnTo>
                  <a:pt x="44196" y="33528"/>
                </a:lnTo>
                <a:lnTo>
                  <a:pt x="42037" y="31368"/>
                </a:lnTo>
                <a:lnTo>
                  <a:pt x="42037" y="25146"/>
                </a:lnTo>
                <a:lnTo>
                  <a:pt x="44196" y="22987"/>
                </a:lnTo>
                <a:lnTo>
                  <a:pt x="0" y="0"/>
                </a:lnTo>
                <a:close/>
              </a:path>
            </a:pathLst>
          </a:custGeom>
          <a:solidFill>
            <a:srgbClr val="F5F9EF"/>
          </a:solidFill>
        </p:spPr>
        <p:txBody>
          <a:bodyPr wrap="square" lIns="0" tIns="0" rIns="0" bIns="0" rtlCol="0"/>
          <a:lstStyle/>
          <a:p>
            <a:endParaRPr>
              <a:solidFill>
                <a:schemeClr val="tx1"/>
              </a:solidFill>
            </a:endParaRPr>
          </a:p>
        </p:txBody>
      </p:sp>
      <p:sp>
        <p:nvSpPr>
          <p:cNvPr id="503" name="object 502">
            <a:extLst>
              <a:ext uri="{FF2B5EF4-FFF2-40B4-BE49-F238E27FC236}">
                <a16:creationId xmlns:a16="http://schemas.microsoft.com/office/drawing/2014/main" id="{317850EA-435B-490C-AD81-58A5AB27D408}"/>
              </a:ext>
            </a:extLst>
          </p:cNvPr>
          <p:cNvSpPr/>
          <p:nvPr/>
        </p:nvSpPr>
        <p:spPr>
          <a:xfrm>
            <a:off x="5532649" y="3007911"/>
            <a:ext cx="102235" cy="56515"/>
          </a:xfrm>
          <a:custGeom>
            <a:avLst/>
            <a:gdLst/>
            <a:ahLst/>
            <a:cxnLst/>
            <a:rect l="l" t="t" r="r" b="b"/>
            <a:pathLst>
              <a:path w="102235" h="56514">
                <a:moveTo>
                  <a:pt x="57658" y="0"/>
                </a:moveTo>
                <a:lnTo>
                  <a:pt x="0" y="31368"/>
                </a:lnTo>
                <a:lnTo>
                  <a:pt x="44450" y="56387"/>
                </a:lnTo>
                <a:lnTo>
                  <a:pt x="102108" y="25018"/>
                </a:lnTo>
                <a:lnTo>
                  <a:pt x="57658" y="0"/>
                </a:lnTo>
                <a:close/>
              </a:path>
            </a:pathLst>
          </a:custGeom>
          <a:solidFill>
            <a:srgbClr val="53949F"/>
          </a:solidFill>
        </p:spPr>
        <p:txBody>
          <a:bodyPr wrap="square" lIns="0" tIns="0" rIns="0" bIns="0" rtlCol="0"/>
          <a:lstStyle/>
          <a:p>
            <a:endParaRPr>
              <a:solidFill>
                <a:schemeClr val="tx1"/>
              </a:solidFill>
            </a:endParaRPr>
          </a:p>
        </p:txBody>
      </p:sp>
      <p:sp>
        <p:nvSpPr>
          <p:cNvPr id="504" name="object 503">
            <a:extLst>
              <a:ext uri="{FF2B5EF4-FFF2-40B4-BE49-F238E27FC236}">
                <a16:creationId xmlns:a16="http://schemas.microsoft.com/office/drawing/2014/main" id="{4C03B654-D7F2-4A57-A1A1-812221788A70}"/>
              </a:ext>
            </a:extLst>
          </p:cNvPr>
          <p:cNvSpPr/>
          <p:nvPr/>
        </p:nvSpPr>
        <p:spPr>
          <a:xfrm>
            <a:off x="5532649" y="3039916"/>
            <a:ext cx="44450" cy="24765"/>
          </a:xfrm>
          <a:custGeom>
            <a:avLst/>
            <a:gdLst/>
            <a:ahLst/>
            <a:cxnLst/>
            <a:rect l="l" t="t" r="r" b="b"/>
            <a:pathLst>
              <a:path w="44450" h="24764">
                <a:moveTo>
                  <a:pt x="0" y="0"/>
                </a:moveTo>
                <a:lnTo>
                  <a:pt x="0" y="2031"/>
                </a:lnTo>
                <a:lnTo>
                  <a:pt x="44196" y="24384"/>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505" name="object 504">
            <a:extLst>
              <a:ext uri="{FF2B5EF4-FFF2-40B4-BE49-F238E27FC236}">
                <a16:creationId xmlns:a16="http://schemas.microsoft.com/office/drawing/2014/main" id="{E3D8D419-3A4C-429C-80F9-127916DC5CD0}"/>
              </a:ext>
            </a:extLst>
          </p:cNvPr>
          <p:cNvSpPr/>
          <p:nvPr/>
        </p:nvSpPr>
        <p:spPr>
          <a:xfrm>
            <a:off x="5532649" y="3050584"/>
            <a:ext cx="44450" cy="24765"/>
          </a:xfrm>
          <a:custGeom>
            <a:avLst/>
            <a:gdLst/>
            <a:ahLst/>
            <a:cxnLst/>
            <a:rect l="l" t="t" r="r" b="b"/>
            <a:pathLst>
              <a:path w="44450" h="24764">
                <a:moveTo>
                  <a:pt x="0" y="0"/>
                </a:moveTo>
                <a:lnTo>
                  <a:pt x="0" y="2032"/>
                </a:lnTo>
                <a:lnTo>
                  <a:pt x="44196" y="24384"/>
                </a:lnTo>
                <a:lnTo>
                  <a:pt x="44196" y="22352"/>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506" name="object 505">
            <a:extLst>
              <a:ext uri="{FF2B5EF4-FFF2-40B4-BE49-F238E27FC236}">
                <a16:creationId xmlns:a16="http://schemas.microsoft.com/office/drawing/2014/main" id="{96C77F9D-6F8F-4421-9EF8-EC9D51C94623}"/>
              </a:ext>
            </a:extLst>
          </p:cNvPr>
          <p:cNvSpPr/>
          <p:nvPr/>
        </p:nvSpPr>
        <p:spPr>
          <a:xfrm>
            <a:off x="5576846" y="3041440"/>
            <a:ext cx="58419" cy="33655"/>
          </a:xfrm>
          <a:custGeom>
            <a:avLst/>
            <a:gdLst/>
            <a:ahLst/>
            <a:cxnLst/>
            <a:rect l="l" t="t" r="r" b="b"/>
            <a:pathLst>
              <a:path w="58420" h="33654">
                <a:moveTo>
                  <a:pt x="57912" y="0"/>
                </a:moveTo>
                <a:lnTo>
                  <a:pt x="0" y="31368"/>
                </a:lnTo>
                <a:lnTo>
                  <a:pt x="0" y="33528"/>
                </a:lnTo>
                <a:lnTo>
                  <a:pt x="57912" y="0"/>
                </a:lnTo>
                <a:close/>
              </a:path>
            </a:pathLst>
          </a:custGeom>
          <a:solidFill>
            <a:srgbClr val="699DA3"/>
          </a:solidFill>
        </p:spPr>
        <p:txBody>
          <a:bodyPr wrap="square" lIns="0" tIns="0" rIns="0" bIns="0" rtlCol="0"/>
          <a:lstStyle/>
          <a:p>
            <a:endParaRPr>
              <a:solidFill>
                <a:schemeClr val="tx1"/>
              </a:solidFill>
            </a:endParaRPr>
          </a:p>
        </p:txBody>
      </p:sp>
      <p:sp>
        <p:nvSpPr>
          <p:cNvPr id="507" name="object 506">
            <a:extLst>
              <a:ext uri="{FF2B5EF4-FFF2-40B4-BE49-F238E27FC236}">
                <a16:creationId xmlns:a16="http://schemas.microsoft.com/office/drawing/2014/main" id="{76CA7C75-54B0-457D-9408-58020F0B5B58}"/>
              </a:ext>
            </a:extLst>
          </p:cNvPr>
          <p:cNvSpPr/>
          <p:nvPr/>
        </p:nvSpPr>
        <p:spPr>
          <a:xfrm>
            <a:off x="5377202" y="3375196"/>
            <a:ext cx="10795" cy="7620"/>
          </a:xfrm>
          <a:custGeom>
            <a:avLst/>
            <a:gdLst/>
            <a:ahLst/>
            <a:cxnLst/>
            <a:rect l="l" t="t" r="r" b="b"/>
            <a:pathLst>
              <a:path w="10795" h="7620">
                <a:moveTo>
                  <a:pt x="6350" y="0"/>
                </a:moveTo>
                <a:lnTo>
                  <a:pt x="4318" y="0"/>
                </a:lnTo>
                <a:lnTo>
                  <a:pt x="0" y="3809"/>
                </a:lnTo>
                <a:lnTo>
                  <a:pt x="4318" y="7619"/>
                </a:lnTo>
                <a:lnTo>
                  <a:pt x="6350" y="7619"/>
                </a:lnTo>
                <a:lnTo>
                  <a:pt x="10668" y="3809"/>
                </a:lnTo>
                <a:lnTo>
                  <a:pt x="6350" y="0"/>
                </a:lnTo>
                <a:close/>
              </a:path>
            </a:pathLst>
          </a:custGeom>
          <a:solidFill>
            <a:srgbClr val="9F97C9"/>
          </a:solidFill>
        </p:spPr>
        <p:txBody>
          <a:bodyPr wrap="square" lIns="0" tIns="0" rIns="0" bIns="0" rtlCol="0"/>
          <a:lstStyle/>
          <a:p>
            <a:endParaRPr>
              <a:solidFill>
                <a:schemeClr val="tx1"/>
              </a:solidFill>
            </a:endParaRPr>
          </a:p>
        </p:txBody>
      </p:sp>
      <p:sp>
        <p:nvSpPr>
          <p:cNvPr id="508" name="object 507">
            <a:extLst>
              <a:ext uri="{FF2B5EF4-FFF2-40B4-BE49-F238E27FC236}">
                <a16:creationId xmlns:a16="http://schemas.microsoft.com/office/drawing/2014/main" id="{1E88B275-D0A4-452C-8B71-4B87FEF57EC0}"/>
              </a:ext>
            </a:extLst>
          </p:cNvPr>
          <p:cNvSpPr/>
          <p:nvPr/>
        </p:nvSpPr>
        <p:spPr>
          <a:xfrm>
            <a:off x="5384822" y="3381292"/>
            <a:ext cx="12700" cy="6350"/>
          </a:xfrm>
          <a:custGeom>
            <a:avLst/>
            <a:gdLst/>
            <a:ahLst/>
            <a:cxnLst/>
            <a:rect l="l" t="t" r="r" b="b"/>
            <a:pathLst>
              <a:path w="12700" h="6350">
                <a:moveTo>
                  <a:pt x="7365" y="0"/>
                </a:moveTo>
                <a:lnTo>
                  <a:pt x="4825" y="0"/>
                </a:lnTo>
                <a:lnTo>
                  <a:pt x="0" y="2032"/>
                </a:lnTo>
                <a:lnTo>
                  <a:pt x="0" y="4064"/>
                </a:lnTo>
                <a:lnTo>
                  <a:pt x="4825" y="6096"/>
                </a:lnTo>
                <a:lnTo>
                  <a:pt x="7365" y="6096"/>
                </a:lnTo>
                <a:lnTo>
                  <a:pt x="12191" y="4064"/>
                </a:lnTo>
                <a:lnTo>
                  <a:pt x="12191" y="2032"/>
                </a:lnTo>
                <a:lnTo>
                  <a:pt x="7365" y="0"/>
                </a:lnTo>
                <a:close/>
              </a:path>
            </a:pathLst>
          </a:custGeom>
          <a:solidFill>
            <a:srgbClr val="A7DCE1"/>
          </a:solidFill>
        </p:spPr>
        <p:txBody>
          <a:bodyPr wrap="square" lIns="0" tIns="0" rIns="0" bIns="0" rtlCol="0"/>
          <a:lstStyle/>
          <a:p>
            <a:endParaRPr>
              <a:solidFill>
                <a:schemeClr val="tx1"/>
              </a:solidFill>
            </a:endParaRPr>
          </a:p>
        </p:txBody>
      </p:sp>
      <p:sp>
        <p:nvSpPr>
          <p:cNvPr id="509" name="object 508">
            <a:extLst>
              <a:ext uri="{FF2B5EF4-FFF2-40B4-BE49-F238E27FC236}">
                <a16:creationId xmlns:a16="http://schemas.microsoft.com/office/drawing/2014/main" id="{4A77A0D8-EF04-40CA-A3D8-F1A2F21557B9}"/>
              </a:ext>
            </a:extLst>
          </p:cNvPr>
          <p:cNvSpPr/>
          <p:nvPr/>
        </p:nvSpPr>
        <p:spPr>
          <a:xfrm>
            <a:off x="5393966" y="3384340"/>
            <a:ext cx="10795" cy="6350"/>
          </a:xfrm>
          <a:custGeom>
            <a:avLst/>
            <a:gdLst/>
            <a:ahLst/>
            <a:cxnLst/>
            <a:rect l="l" t="t" r="r" b="b"/>
            <a:pathLst>
              <a:path w="10795" h="6350">
                <a:moveTo>
                  <a:pt x="6350" y="0"/>
                </a:moveTo>
                <a:lnTo>
                  <a:pt x="4318" y="0"/>
                </a:lnTo>
                <a:lnTo>
                  <a:pt x="0" y="2031"/>
                </a:lnTo>
                <a:lnTo>
                  <a:pt x="0" y="4063"/>
                </a:lnTo>
                <a:lnTo>
                  <a:pt x="4318" y="6095"/>
                </a:lnTo>
                <a:lnTo>
                  <a:pt x="6350" y="6095"/>
                </a:lnTo>
                <a:lnTo>
                  <a:pt x="10668" y="4063"/>
                </a:lnTo>
                <a:lnTo>
                  <a:pt x="10668" y="2031"/>
                </a:lnTo>
                <a:lnTo>
                  <a:pt x="6350" y="0"/>
                </a:lnTo>
                <a:close/>
              </a:path>
            </a:pathLst>
          </a:custGeom>
          <a:solidFill>
            <a:srgbClr val="D2E4A1"/>
          </a:solidFill>
        </p:spPr>
        <p:txBody>
          <a:bodyPr wrap="square" lIns="0" tIns="0" rIns="0" bIns="0" rtlCol="0"/>
          <a:lstStyle/>
          <a:p>
            <a:endParaRPr>
              <a:solidFill>
                <a:schemeClr val="tx1"/>
              </a:solidFill>
            </a:endParaRPr>
          </a:p>
        </p:txBody>
      </p:sp>
      <p:sp>
        <p:nvSpPr>
          <p:cNvPr id="510" name="object 509">
            <a:extLst>
              <a:ext uri="{FF2B5EF4-FFF2-40B4-BE49-F238E27FC236}">
                <a16:creationId xmlns:a16="http://schemas.microsoft.com/office/drawing/2014/main" id="{2CA05A08-234C-4969-B655-14963CCAD557}"/>
              </a:ext>
            </a:extLst>
          </p:cNvPr>
          <p:cNvSpPr/>
          <p:nvPr/>
        </p:nvSpPr>
        <p:spPr>
          <a:xfrm>
            <a:off x="5403110" y="3388911"/>
            <a:ext cx="10795" cy="9525"/>
          </a:xfrm>
          <a:custGeom>
            <a:avLst/>
            <a:gdLst/>
            <a:ahLst/>
            <a:cxnLst/>
            <a:rect l="l" t="t" r="r" b="b"/>
            <a:pathLst>
              <a:path w="10795" h="9525">
                <a:moveTo>
                  <a:pt x="6350" y="0"/>
                </a:moveTo>
                <a:lnTo>
                  <a:pt x="4317" y="0"/>
                </a:lnTo>
                <a:lnTo>
                  <a:pt x="0" y="4571"/>
                </a:lnTo>
                <a:lnTo>
                  <a:pt x="4317" y="9143"/>
                </a:lnTo>
                <a:lnTo>
                  <a:pt x="6350" y="9143"/>
                </a:lnTo>
                <a:lnTo>
                  <a:pt x="10667" y="4571"/>
                </a:lnTo>
                <a:lnTo>
                  <a:pt x="6350" y="0"/>
                </a:lnTo>
                <a:close/>
              </a:path>
            </a:pathLst>
          </a:custGeom>
          <a:solidFill>
            <a:srgbClr val="FFD781"/>
          </a:solidFill>
        </p:spPr>
        <p:txBody>
          <a:bodyPr wrap="square" lIns="0" tIns="0" rIns="0" bIns="0" rtlCol="0"/>
          <a:lstStyle/>
          <a:p>
            <a:endParaRPr>
              <a:solidFill>
                <a:schemeClr val="tx1"/>
              </a:solidFill>
            </a:endParaRPr>
          </a:p>
        </p:txBody>
      </p:sp>
      <p:sp>
        <p:nvSpPr>
          <p:cNvPr id="511" name="object 510">
            <a:extLst>
              <a:ext uri="{FF2B5EF4-FFF2-40B4-BE49-F238E27FC236}">
                <a16:creationId xmlns:a16="http://schemas.microsoft.com/office/drawing/2014/main" id="{CFF7C7A9-83CF-415A-AB7A-91A109EB4B63}"/>
              </a:ext>
            </a:extLst>
          </p:cNvPr>
          <p:cNvSpPr/>
          <p:nvPr/>
        </p:nvSpPr>
        <p:spPr>
          <a:xfrm>
            <a:off x="5368058" y="3381292"/>
            <a:ext cx="10795" cy="6350"/>
          </a:xfrm>
          <a:custGeom>
            <a:avLst/>
            <a:gdLst/>
            <a:ahLst/>
            <a:cxnLst/>
            <a:rect l="l" t="t" r="r" b="b"/>
            <a:pathLst>
              <a:path w="10795" h="6350">
                <a:moveTo>
                  <a:pt x="6350" y="0"/>
                </a:moveTo>
                <a:lnTo>
                  <a:pt x="4317" y="0"/>
                </a:lnTo>
                <a:lnTo>
                  <a:pt x="0" y="2032"/>
                </a:lnTo>
                <a:lnTo>
                  <a:pt x="0" y="4064"/>
                </a:lnTo>
                <a:lnTo>
                  <a:pt x="4317" y="6096"/>
                </a:lnTo>
                <a:lnTo>
                  <a:pt x="6350" y="6096"/>
                </a:lnTo>
                <a:lnTo>
                  <a:pt x="10667" y="4064"/>
                </a:lnTo>
                <a:lnTo>
                  <a:pt x="10667" y="2032"/>
                </a:lnTo>
                <a:lnTo>
                  <a:pt x="6350" y="0"/>
                </a:lnTo>
                <a:close/>
              </a:path>
            </a:pathLst>
          </a:custGeom>
          <a:solidFill>
            <a:srgbClr val="FFD781"/>
          </a:solidFill>
        </p:spPr>
        <p:txBody>
          <a:bodyPr wrap="square" lIns="0" tIns="0" rIns="0" bIns="0" rtlCol="0"/>
          <a:lstStyle/>
          <a:p>
            <a:endParaRPr>
              <a:solidFill>
                <a:schemeClr val="tx1"/>
              </a:solidFill>
            </a:endParaRPr>
          </a:p>
        </p:txBody>
      </p:sp>
      <p:sp>
        <p:nvSpPr>
          <p:cNvPr id="512" name="object 511">
            <a:extLst>
              <a:ext uri="{FF2B5EF4-FFF2-40B4-BE49-F238E27FC236}">
                <a16:creationId xmlns:a16="http://schemas.microsoft.com/office/drawing/2014/main" id="{DCDAB591-0509-4779-A808-EFE072F11EEC}"/>
              </a:ext>
            </a:extLst>
          </p:cNvPr>
          <p:cNvSpPr/>
          <p:nvPr/>
        </p:nvSpPr>
        <p:spPr>
          <a:xfrm>
            <a:off x="5377202" y="3384340"/>
            <a:ext cx="10795" cy="6350"/>
          </a:xfrm>
          <a:custGeom>
            <a:avLst/>
            <a:gdLst/>
            <a:ahLst/>
            <a:cxnLst/>
            <a:rect l="l" t="t" r="r" b="b"/>
            <a:pathLst>
              <a:path w="10795" h="6350">
                <a:moveTo>
                  <a:pt x="6350" y="0"/>
                </a:moveTo>
                <a:lnTo>
                  <a:pt x="4318" y="0"/>
                </a:lnTo>
                <a:lnTo>
                  <a:pt x="0" y="2031"/>
                </a:lnTo>
                <a:lnTo>
                  <a:pt x="0" y="4063"/>
                </a:lnTo>
                <a:lnTo>
                  <a:pt x="4318" y="6095"/>
                </a:lnTo>
                <a:lnTo>
                  <a:pt x="6350" y="6095"/>
                </a:lnTo>
                <a:lnTo>
                  <a:pt x="10668" y="4063"/>
                </a:lnTo>
                <a:lnTo>
                  <a:pt x="10668" y="2031"/>
                </a:lnTo>
                <a:lnTo>
                  <a:pt x="6350" y="0"/>
                </a:lnTo>
                <a:close/>
              </a:path>
            </a:pathLst>
          </a:custGeom>
          <a:solidFill>
            <a:srgbClr val="9F97C9"/>
          </a:solidFill>
        </p:spPr>
        <p:txBody>
          <a:bodyPr wrap="square" lIns="0" tIns="0" rIns="0" bIns="0" rtlCol="0"/>
          <a:lstStyle/>
          <a:p>
            <a:endParaRPr>
              <a:solidFill>
                <a:schemeClr val="tx1"/>
              </a:solidFill>
            </a:endParaRPr>
          </a:p>
        </p:txBody>
      </p:sp>
      <p:sp>
        <p:nvSpPr>
          <p:cNvPr id="513" name="object 512">
            <a:extLst>
              <a:ext uri="{FF2B5EF4-FFF2-40B4-BE49-F238E27FC236}">
                <a16:creationId xmlns:a16="http://schemas.microsoft.com/office/drawing/2014/main" id="{E513023E-F2CA-4F0F-8E9C-F0B065E97946}"/>
              </a:ext>
            </a:extLst>
          </p:cNvPr>
          <p:cNvSpPr/>
          <p:nvPr/>
        </p:nvSpPr>
        <p:spPr>
          <a:xfrm>
            <a:off x="5384822" y="3388911"/>
            <a:ext cx="12700" cy="9525"/>
          </a:xfrm>
          <a:custGeom>
            <a:avLst/>
            <a:gdLst/>
            <a:ahLst/>
            <a:cxnLst/>
            <a:rect l="l" t="t" r="r" b="b"/>
            <a:pathLst>
              <a:path w="12700" h="9525">
                <a:moveTo>
                  <a:pt x="7365" y="0"/>
                </a:moveTo>
                <a:lnTo>
                  <a:pt x="4825" y="0"/>
                </a:lnTo>
                <a:lnTo>
                  <a:pt x="0" y="4571"/>
                </a:lnTo>
                <a:lnTo>
                  <a:pt x="4825" y="9143"/>
                </a:lnTo>
                <a:lnTo>
                  <a:pt x="7365" y="9143"/>
                </a:lnTo>
                <a:lnTo>
                  <a:pt x="12191" y="4571"/>
                </a:lnTo>
                <a:lnTo>
                  <a:pt x="7365" y="0"/>
                </a:lnTo>
                <a:close/>
              </a:path>
            </a:pathLst>
          </a:custGeom>
          <a:solidFill>
            <a:srgbClr val="A7DCE1"/>
          </a:solidFill>
        </p:spPr>
        <p:txBody>
          <a:bodyPr wrap="square" lIns="0" tIns="0" rIns="0" bIns="0" rtlCol="0"/>
          <a:lstStyle/>
          <a:p>
            <a:endParaRPr>
              <a:solidFill>
                <a:schemeClr val="tx1"/>
              </a:solidFill>
            </a:endParaRPr>
          </a:p>
        </p:txBody>
      </p:sp>
      <p:sp>
        <p:nvSpPr>
          <p:cNvPr id="514" name="object 513">
            <a:extLst>
              <a:ext uri="{FF2B5EF4-FFF2-40B4-BE49-F238E27FC236}">
                <a16:creationId xmlns:a16="http://schemas.microsoft.com/office/drawing/2014/main" id="{96228A2F-B577-4942-B620-8CBE3348FDB2}"/>
              </a:ext>
            </a:extLst>
          </p:cNvPr>
          <p:cNvSpPr/>
          <p:nvPr/>
        </p:nvSpPr>
        <p:spPr>
          <a:xfrm>
            <a:off x="5358914" y="3384340"/>
            <a:ext cx="10795" cy="6350"/>
          </a:xfrm>
          <a:custGeom>
            <a:avLst/>
            <a:gdLst/>
            <a:ahLst/>
            <a:cxnLst/>
            <a:rect l="l" t="t" r="r" b="b"/>
            <a:pathLst>
              <a:path w="10795" h="6350">
                <a:moveTo>
                  <a:pt x="6350" y="0"/>
                </a:moveTo>
                <a:lnTo>
                  <a:pt x="4317" y="0"/>
                </a:lnTo>
                <a:lnTo>
                  <a:pt x="0" y="2031"/>
                </a:lnTo>
                <a:lnTo>
                  <a:pt x="0" y="4063"/>
                </a:lnTo>
                <a:lnTo>
                  <a:pt x="4317" y="6095"/>
                </a:lnTo>
                <a:lnTo>
                  <a:pt x="6350" y="6095"/>
                </a:lnTo>
                <a:lnTo>
                  <a:pt x="10667" y="4063"/>
                </a:lnTo>
                <a:lnTo>
                  <a:pt x="10667" y="2031"/>
                </a:lnTo>
                <a:lnTo>
                  <a:pt x="6350" y="0"/>
                </a:lnTo>
                <a:close/>
              </a:path>
            </a:pathLst>
          </a:custGeom>
          <a:solidFill>
            <a:srgbClr val="DDB085"/>
          </a:solidFill>
        </p:spPr>
        <p:txBody>
          <a:bodyPr wrap="square" lIns="0" tIns="0" rIns="0" bIns="0" rtlCol="0"/>
          <a:lstStyle/>
          <a:p>
            <a:endParaRPr>
              <a:solidFill>
                <a:schemeClr val="tx1"/>
              </a:solidFill>
            </a:endParaRPr>
          </a:p>
        </p:txBody>
      </p:sp>
      <p:sp>
        <p:nvSpPr>
          <p:cNvPr id="515" name="object 514">
            <a:extLst>
              <a:ext uri="{FF2B5EF4-FFF2-40B4-BE49-F238E27FC236}">
                <a16:creationId xmlns:a16="http://schemas.microsoft.com/office/drawing/2014/main" id="{23497239-065F-4A89-9193-4E7B20DA4B64}"/>
              </a:ext>
            </a:extLst>
          </p:cNvPr>
          <p:cNvSpPr/>
          <p:nvPr/>
        </p:nvSpPr>
        <p:spPr>
          <a:xfrm>
            <a:off x="5368058" y="3388911"/>
            <a:ext cx="10795" cy="9525"/>
          </a:xfrm>
          <a:custGeom>
            <a:avLst/>
            <a:gdLst/>
            <a:ahLst/>
            <a:cxnLst/>
            <a:rect l="l" t="t" r="r" b="b"/>
            <a:pathLst>
              <a:path w="10795" h="9525">
                <a:moveTo>
                  <a:pt x="6350" y="0"/>
                </a:moveTo>
                <a:lnTo>
                  <a:pt x="4317" y="0"/>
                </a:lnTo>
                <a:lnTo>
                  <a:pt x="0" y="4571"/>
                </a:lnTo>
                <a:lnTo>
                  <a:pt x="4317" y="9143"/>
                </a:lnTo>
                <a:lnTo>
                  <a:pt x="6350" y="9143"/>
                </a:lnTo>
                <a:lnTo>
                  <a:pt x="10667" y="4571"/>
                </a:lnTo>
                <a:lnTo>
                  <a:pt x="6350" y="0"/>
                </a:lnTo>
                <a:close/>
              </a:path>
            </a:pathLst>
          </a:custGeom>
          <a:solidFill>
            <a:srgbClr val="FFD781"/>
          </a:solidFill>
        </p:spPr>
        <p:txBody>
          <a:bodyPr wrap="square" lIns="0" tIns="0" rIns="0" bIns="0" rtlCol="0"/>
          <a:lstStyle/>
          <a:p>
            <a:endParaRPr>
              <a:solidFill>
                <a:schemeClr val="tx1"/>
              </a:solidFill>
            </a:endParaRPr>
          </a:p>
        </p:txBody>
      </p:sp>
      <p:sp>
        <p:nvSpPr>
          <p:cNvPr id="516" name="object 515">
            <a:extLst>
              <a:ext uri="{FF2B5EF4-FFF2-40B4-BE49-F238E27FC236}">
                <a16:creationId xmlns:a16="http://schemas.microsoft.com/office/drawing/2014/main" id="{F4301267-6184-4A5C-8CDF-3C56990F1FFF}"/>
              </a:ext>
            </a:extLst>
          </p:cNvPr>
          <p:cNvSpPr/>
          <p:nvPr/>
        </p:nvSpPr>
        <p:spPr>
          <a:xfrm>
            <a:off x="5349770" y="3388911"/>
            <a:ext cx="10795" cy="9525"/>
          </a:xfrm>
          <a:custGeom>
            <a:avLst/>
            <a:gdLst/>
            <a:ahLst/>
            <a:cxnLst/>
            <a:rect l="l" t="t" r="r" b="b"/>
            <a:pathLst>
              <a:path w="10795" h="9525">
                <a:moveTo>
                  <a:pt x="6350" y="0"/>
                </a:moveTo>
                <a:lnTo>
                  <a:pt x="4317" y="0"/>
                </a:lnTo>
                <a:lnTo>
                  <a:pt x="0" y="4571"/>
                </a:lnTo>
                <a:lnTo>
                  <a:pt x="4317" y="9143"/>
                </a:lnTo>
                <a:lnTo>
                  <a:pt x="6350" y="9143"/>
                </a:lnTo>
                <a:lnTo>
                  <a:pt x="10667" y="4571"/>
                </a:lnTo>
                <a:lnTo>
                  <a:pt x="6350" y="0"/>
                </a:lnTo>
                <a:close/>
              </a:path>
            </a:pathLst>
          </a:custGeom>
          <a:solidFill>
            <a:srgbClr val="D9A7CD"/>
          </a:solidFill>
        </p:spPr>
        <p:txBody>
          <a:bodyPr wrap="square" lIns="0" tIns="0" rIns="0" bIns="0" rtlCol="0"/>
          <a:lstStyle/>
          <a:p>
            <a:endParaRPr>
              <a:solidFill>
                <a:schemeClr val="tx1"/>
              </a:solidFill>
            </a:endParaRPr>
          </a:p>
        </p:txBody>
      </p:sp>
      <p:sp>
        <p:nvSpPr>
          <p:cNvPr id="517" name="object 516">
            <a:extLst>
              <a:ext uri="{FF2B5EF4-FFF2-40B4-BE49-F238E27FC236}">
                <a16:creationId xmlns:a16="http://schemas.microsoft.com/office/drawing/2014/main" id="{99C43D94-EEB0-4352-B6A2-40FE7202B07D}"/>
              </a:ext>
            </a:extLst>
          </p:cNvPr>
          <p:cNvSpPr/>
          <p:nvPr/>
        </p:nvSpPr>
        <p:spPr>
          <a:xfrm>
            <a:off x="5499122" y="3637323"/>
            <a:ext cx="10795" cy="6350"/>
          </a:xfrm>
          <a:custGeom>
            <a:avLst/>
            <a:gdLst/>
            <a:ahLst/>
            <a:cxnLst/>
            <a:rect l="l" t="t" r="r" b="b"/>
            <a:pathLst>
              <a:path w="10795" h="6350">
                <a:moveTo>
                  <a:pt x="8254" y="0"/>
                </a:moveTo>
                <a:lnTo>
                  <a:pt x="2412" y="0"/>
                </a:lnTo>
                <a:lnTo>
                  <a:pt x="0" y="1396"/>
                </a:lnTo>
                <a:lnTo>
                  <a:pt x="0" y="4698"/>
                </a:lnTo>
                <a:lnTo>
                  <a:pt x="2412" y="6095"/>
                </a:lnTo>
                <a:lnTo>
                  <a:pt x="8254" y="6095"/>
                </a:lnTo>
                <a:lnTo>
                  <a:pt x="10667" y="4698"/>
                </a:lnTo>
                <a:lnTo>
                  <a:pt x="10667" y="1396"/>
                </a:lnTo>
                <a:lnTo>
                  <a:pt x="8254" y="0"/>
                </a:lnTo>
                <a:close/>
              </a:path>
            </a:pathLst>
          </a:custGeom>
          <a:solidFill>
            <a:srgbClr val="F0F1F1"/>
          </a:solidFill>
        </p:spPr>
        <p:txBody>
          <a:bodyPr wrap="square" lIns="0" tIns="0" rIns="0" bIns="0" rtlCol="0"/>
          <a:lstStyle/>
          <a:p>
            <a:endParaRPr>
              <a:solidFill>
                <a:schemeClr val="tx1"/>
              </a:solidFill>
            </a:endParaRPr>
          </a:p>
        </p:txBody>
      </p:sp>
      <p:sp>
        <p:nvSpPr>
          <p:cNvPr id="518" name="object 517">
            <a:extLst>
              <a:ext uri="{FF2B5EF4-FFF2-40B4-BE49-F238E27FC236}">
                <a16:creationId xmlns:a16="http://schemas.microsoft.com/office/drawing/2014/main" id="{F97813A1-C63E-48ED-BF25-AC9D336B4266}"/>
              </a:ext>
            </a:extLst>
          </p:cNvPr>
          <p:cNvSpPr/>
          <p:nvPr/>
        </p:nvSpPr>
        <p:spPr>
          <a:xfrm>
            <a:off x="5054114" y="3524548"/>
            <a:ext cx="195072" cy="135636"/>
          </a:xfrm>
          <a:prstGeom prst="rect">
            <a:avLst/>
          </a:prstGeom>
          <a:blipFill>
            <a:blip r:embed="rId40" cstate="print"/>
            <a:stretch>
              <a:fillRect/>
            </a:stretch>
          </a:blipFill>
        </p:spPr>
        <p:txBody>
          <a:bodyPr wrap="square" lIns="0" tIns="0" rIns="0" bIns="0" rtlCol="0"/>
          <a:lstStyle/>
          <a:p>
            <a:endParaRPr>
              <a:solidFill>
                <a:schemeClr val="tx1"/>
              </a:solidFill>
            </a:endParaRPr>
          </a:p>
        </p:txBody>
      </p:sp>
      <p:sp>
        <p:nvSpPr>
          <p:cNvPr id="519" name="object 518">
            <a:extLst>
              <a:ext uri="{FF2B5EF4-FFF2-40B4-BE49-F238E27FC236}">
                <a16:creationId xmlns:a16="http://schemas.microsoft.com/office/drawing/2014/main" id="{6F6B1B91-0C76-4B2C-8B88-E69209A8B9D9}"/>
              </a:ext>
            </a:extLst>
          </p:cNvPr>
          <p:cNvSpPr/>
          <p:nvPr/>
        </p:nvSpPr>
        <p:spPr>
          <a:xfrm>
            <a:off x="4959626" y="3448348"/>
            <a:ext cx="114300" cy="68580"/>
          </a:xfrm>
          <a:prstGeom prst="rect">
            <a:avLst/>
          </a:prstGeom>
          <a:blipFill>
            <a:blip r:embed="rId41" cstate="print"/>
            <a:stretch>
              <a:fillRect/>
            </a:stretch>
          </a:blipFill>
        </p:spPr>
        <p:txBody>
          <a:bodyPr wrap="square" lIns="0" tIns="0" rIns="0" bIns="0" rtlCol="0"/>
          <a:lstStyle/>
          <a:p>
            <a:endParaRPr>
              <a:solidFill>
                <a:schemeClr val="tx1"/>
              </a:solidFill>
            </a:endParaRPr>
          </a:p>
        </p:txBody>
      </p:sp>
      <p:sp>
        <p:nvSpPr>
          <p:cNvPr id="520" name="object 519">
            <a:extLst>
              <a:ext uri="{FF2B5EF4-FFF2-40B4-BE49-F238E27FC236}">
                <a16:creationId xmlns:a16="http://schemas.microsoft.com/office/drawing/2014/main" id="{5FF0BD46-D395-433B-B5FA-3849BC7C983B}"/>
              </a:ext>
            </a:extLst>
          </p:cNvPr>
          <p:cNvSpPr/>
          <p:nvPr/>
        </p:nvSpPr>
        <p:spPr>
          <a:xfrm>
            <a:off x="4967246" y="3273087"/>
            <a:ext cx="100965" cy="219710"/>
          </a:xfrm>
          <a:custGeom>
            <a:avLst/>
            <a:gdLst/>
            <a:ahLst/>
            <a:cxnLst/>
            <a:rect l="l" t="t" r="r" b="b"/>
            <a:pathLst>
              <a:path w="100964" h="219710">
                <a:moveTo>
                  <a:pt x="100583" y="0"/>
                </a:moveTo>
                <a:lnTo>
                  <a:pt x="0" y="53847"/>
                </a:lnTo>
                <a:lnTo>
                  <a:pt x="0" y="219456"/>
                </a:lnTo>
                <a:lnTo>
                  <a:pt x="100583" y="163575"/>
                </a:lnTo>
                <a:lnTo>
                  <a:pt x="100583" y="0"/>
                </a:lnTo>
                <a:close/>
              </a:path>
            </a:pathLst>
          </a:custGeom>
          <a:solidFill>
            <a:srgbClr val="A7825E"/>
          </a:solidFill>
        </p:spPr>
        <p:txBody>
          <a:bodyPr wrap="square" lIns="0" tIns="0" rIns="0" bIns="0" rtlCol="0"/>
          <a:lstStyle/>
          <a:p>
            <a:endParaRPr>
              <a:solidFill>
                <a:schemeClr val="tx1"/>
              </a:solidFill>
            </a:endParaRPr>
          </a:p>
        </p:txBody>
      </p:sp>
      <p:sp>
        <p:nvSpPr>
          <p:cNvPr id="521" name="object 520">
            <a:extLst>
              <a:ext uri="{FF2B5EF4-FFF2-40B4-BE49-F238E27FC236}">
                <a16:creationId xmlns:a16="http://schemas.microsoft.com/office/drawing/2014/main" id="{D6679F91-7B60-4860-AE25-46084F7C29BA}"/>
              </a:ext>
            </a:extLst>
          </p:cNvPr>
          <p:cNvSpPr/>
          <p:nvPr/>
        </p:nvSpPr>
        <p:spPr>
          <a:xfrm>
            <a:off x="4964960" y="3324904"/>
            <a:ext cx="0" cy="167640"/>
          </a:xfrm>
          <a:custGeom>
            <a:avLst/>
            <a:gdLst/>
            <a:ahLst/>
            <a:cxnLst/>
            <a:rect l="l" t="t" r="r" b="b"/>
            <a:pathLst>
              <a:path h="167639">
                <a:moveTo>
                  <a:pt x="0" y="0"/>
                </a:moveTo>
                <a:lnTo>
                  <a:pt x="0" y="167640"/>
                </a:lnTo>
              </a:path>
            </a:pathLst>
          </a:custGeom>
          <a:ln w="4572">
            <a:solidFill>
              <a:srgbClr val="C4A47D"/>
            </a:solidFill>
          </a:ln>
        </p:spPr>
        <p:txBody>
          <a:bodyPr wrap="square" lIns="0" tIns="0" rIns="0" bIns="0" rtlCol="0"/>
          <a:lstStyle/>
          <a:p>
            <a:endParaRPr>
              <a:solidFill>
                <a:schemeClr val="tx1"/>
              </a:solidFill>
            </a:endParaRPr>
          </a:p>
        </p:txBody>
      </p:sp>
      <p:sp>
        <p:nvSpPr>
          <p:cNvPr id="522" name="object 521">
            <a:extLst>
              <a:ext uri="{FF2B5EF4-FFF2-40B4-BE49-F238E27FC236}">
                <a16:creationId xmlns:a16="http://schemas.microsoft.com/office/drawing/2014/main" id="{FB2ACCD5-2726-478E-8455-1A4D42AD969B}"/>
              </a:ext>
            </a:extLst>
          </p:cNvPr>
          <p:cNvSpPr/>
          <p:nvPr/>
        </p:nvSpPr>
        <p:spPr>
          <a:xfrm>
            <a:off x="5243090" y="3475780"/>
            <a:ext cx="0" cy="169545"/>
          </a:xfrm>
          <a:custGeom>
            <a:avLst/>
            <a:gdLst/>
            <a:ahLst/>
            <a:cxnLst/>
            <a:rect l="l" t="t" r="r" b="b"/>
            <a:pathLst>
              <a:path h="169545">
                <a:moveTo>
                  <a:pt x="0" y="0"/>
                </a:moveTo>
                <a:lnTo>
                  <a:pt x="0" y="169164"/>
                </a:lnTo>
              </a:path>
            </a:pathLst>
          </a:custGeom>
          <a:ln w="6096">
            <a:solidFill>
              <a:srgbClr val="C4A47D"/>
            </a:solidFill>
          </a:ln>
        </p:spPr>
        <p:txBody>
          <a:bodyPr wrap="square" lIns="0" tIns="0" rIns="0" bIns="0" rtlCol="0"/>
          <a:lstStyle/>
          <a:p>
            <a:endParaRPr>
              <a:solidFill>
                <a:schemeClr val="tx1"/>
              </a:solidFill>
            </a:endParaRPr>
          </a:p>
        </p:txBody>
      </p:sp>
      <p:sp>
        <p:nvSpPr>
          <p:cNvPr id="523" name="object 522">
            <a:extLst>
              <a:ext uri="{FF2B5EF4-FFF2-40B4-BE49-F238E27FC236}">
                <a16:creationId xmlns:a16="http://schemas.microsoft.com/office/drawing/2014/main" id="{C4DD5B2C-8060-4107-8B76-F03685477A73}"/>
              </a:ext>
            </a:extLst>
          </p:cNvPr>
          <p:cNvSpPr/>
          <p:nvPr/>
        </p:nvSpPr>
        <p:spPr>
          <a:xfrm>
            <a:off x="5246137" y="3423963"/>
            <a:ext cx="102235" cy="220979"/>
          </a:xfrm>
          <a:custGeom>
            <a:avLst/>
            <a:gdLst/>
            <a:ahLst/>
            <a:cxnLst/>
            <a:rect l="l" t="t" r="r" b="b"/>
            <a:pathLst>
              <a:path w="102235" h="220979">
                <a:moveTo>
                  <a:pt x="102108" y="0"/>
                </a:moveTo>
                <a:lnTo>
                  <a:pt x="0" y="53975"/>
                </a:lnTo>
                <a:lnTo>
                  <a:pt x="0" y="220980"/>
                </a:lnTo>
                <a:lnTo>
                  <a:pt x="102108" y="164973"/>
                </a:lnTo>
                <a:lnTo>
                  <a:pt x="102108" y="0"/>
                </a:lnTo>
                <a:close/>
              </a:path>
            </a:pathLst>
          </a:custGeom>
          <a:solidFill>
            <a:srgbClr val="A7825E"/>
          </a:solidFill>
        </p:spPr>
        <p:txBody>
          <a:bodyPr wrap="square" lIns="0" tIns="0" rIns="0" bIns="0" rtlCol="0"/>
          <a:lstStyle/>
          <a:p>
            <a:endParaRPr>
              <a:solidFill>
                <a:schemeClr val="tx1"/>
              </a:solidFill>
            </a:endParaRPr>
          </a:p>
        </p:txBody>
      </p:sp>
      <p:sp>
        <p:nvSpPr>
          <p:cNvPr id="524" name="object 523">
            <a:extLst>
              <a:ext uri="{FF2B5EF4-FFF2-40B4-BE49-F238E27FC236}">
                <a16:creationId xmlns:a16="http://schemas.microsoft.com/office/drawing/2014/main" id="{F96BB2B6-9C0F-49FB-993D-EABEAF998FDF}"/>
              </a:ext>
            </a:extLst>
          </p:cNvPr>
          <p:cNvSpPr/>
          <p:nvPr/>
        </p:nvSpPr>
        <p:spPr>
          <a:xfrm>
            <a:off x="5240041" y="3583984"/>
            <a:ext cx="147827" cy="83820"/>
          </a:xfrm>
          <a:prstGeom prst="rect">
            <a:avLst/>
          </a:prstGeom>
          <a:blipFill>
            <a:blip r:embed="rId42" cstate="print"/>
            <a:stretch>
              <a:fillRect/>
            </a:stretch>
          </a:blipFill>
        </p:spPr>
        <p:txBody>
          <a:bodyPr wrap="square" lIns="0" tIns="0" rIns="0" bIns="0" rtlCol="0"/>
          <a:lstStyle/>
          <a:p>
            <a:endParaRPr>
              <a:solidFill>
                <a:schemeClr val="tx1"/>
              </a:solidFill>
            </a:endParaRPr>
          </a:p>
        </p:txBody>
      </p:sp>
      <p:sp>
        <p:nvSpPr>
          <p:cNvPr id="525" name="object 524">
            <a:extLst>
              <a:ext uri="{FF2B5EF4-FFF2-40B4-BE49-F238E27FC236}">
                <a16:creationId xmlns:a16="http://schemas.microsoft.com/office/drawing/2014/main" id="{166C67BA-4C50-4F01-8202-7761D7ADBD2B}"/>
              </a:ext>
            </a:extLst>
          </p:cNvPr>
          <p:cNvSpPr/>
          <p:nvPr/>
        </p:nvSpPr>
        <p:spPr>
          <a:xfrm>
            <a:off x="4875805" y="3268516"/>
            <a:ext cx="472440" cy="449580"/>
          </a:xfrm>
          <a:prstGeom prst="rect">
            <a:avLst/>
          </a:prstGeom>
          <a:blipFill>
            <a:blip r:embed="rId43" cstate="print"/>
            <a:stretch>
              <a:fillRect/>
            </a:stretch>
          </a:blipFill>
        </p:spPr>
        <p:txBody>
          <a:bodyPr wrap="square" lIns="0" tIns="0" rIns="0" bIns="0" rtlCol="0"/>
          <a:lstStyle/>
          <a:p>
            <a:endParaRPr>
              <a:solidFill>
                <a:schemeClr val="tx1"/>
              </a:solidFill>
            </a:endParaRPr>
          </a:p>
        </p:txBody>
      </p:sp>
      <p:sp>
        <p:nvSpPr>
          <p:cNvPr id="526" name="object 525">
            <a:extLst>
              <a:ext uri="{FF2B5EF4-FFF2-40B4-BE49-F238E27FC236}">
                <a16:creationId xmlns:a16="http://schemas.microsoft.com/office/drawing/2014/main" id="{5DBB0551-AD29-4A5F-83FE-BF10764556FE}"/>
              </a:ext>
            </a:extLst>
          </p:cNvPr>
          <p:cNvSpPr/>
          <p:nvPr/>
        </p:nvSpPr>
        <p:spPr>
          <a:xfrm>
            <a:off x="5230897" y="3401104"/>
            <a:ext cx="73151" cy="50292"/>
          </a:xfrm>
          <a:prstGeom prst="rect">
            <a:avLst/>
          </a:prstGeom>
          <a:blipFill>
            <a:blip r:embed="rId44" cstate="print"/>
            <a:stretch>
              <a:fillRect/>
            </a:stretch>
          </a:blipFill>
        </p:spPr>
        <p:txBody>
          <a:bodyPr wrap="square" lIns="0" tIns="0" rIns="0" bIns="0" rtlCol="0"/>
          <a:lstStyle/>
          <a:p>
            <a:endParaRPr>
              <a:solidFill>
                <a:schemeClr val="tx1"/>
              </a:solidFill>
            </a:endParaRPr>
          </a:p>
        </p:txBody>
      </p:sp>
      <p:sp>
        <p:nvSpPr>
          <p:cNvPr id="527" name="object 526">
            <a:extLst>
              <a:ext uri="{FF2B5EF4-FFF2-40B4-BE49-F238E27FC236}">
                <a16:creationId xmlns:a16="http://schemas.microsoft.com/office/drawing/2014/main" id="{B72F8E31-C8EC-43EA-A5FD-55D91B45C0F2}"/>
              </a:ext>
            </a:extLst>
          </p:cNvPr>
          <p:cNvSpPr/>
          <p:nvPr/>
        </p:nvSpPr>
        <p:spPr>
          <a:xfrm>
            <a:off x="5189749" y="3359955"/>
            <a:ext cx="60960" cy="44450"/>
          </a:xfrm>
          <a:custGeom>
            <a:avLst/>
            <a:gdLst/>
            <a:ahLst/>
            <a:cxnLst/>
            <a:rect l="l" t="t" r="r" b="b"/>
            <a:pathLst>
              <a:path w="60960" h="44450">
                <a:moveTo>
                  <a:pt x="58800" y="0"/>
                </a:moveTo>
                <a:lnTo>
                  <a:pt x="2159" y="31623"/>
                </a:lnTo>
                <a:lnTo>
                  <a:pt x="0" y="33655"/>
                </a:lnTo>
                <a:lnTo>
                  <a:pt x="0" y="40005"/>
                </a:lnTo>
                <a:lnTo>
                  <a:pt x="2159" y="44196"/>
                </a:lnTo>
                <a:lnTo>
                  <a:pt x="58800" y="10541"/>
                </a:lnTo>
                <a:lnTo>
                  <a:pt x="60960" y="8382"/>
                </a:lnTo>
                <a:lnTo>
                  <a:pt x="60960" y="2159"/>
                </a:lnTo>
                <a:lnTo>
                  <a:pt x="58800" y="0"/>
                </a:lnTo>
                <a:close/>
              </a:path>
            </a:pathLst>
          </a:custGeom>
          <a:solidFill>
            <a:srgbClr val="406B6F"/>
          </a:solidFill>
        </p:spPr>
        <p:txBody>
          <a:bodyPr wrap="square" lIns="0" tIns="0" rIns="0" bIns="0" rtlCol="0"/>
          <a:lstStyle/>
          <a:p>
            <a:endParaRPr>
              <a:solidFill>
                <a:schemeClr val="tx1"/>
              </a:solidFill>
            </a:endParaRPr>
          </a:p>
        </p:txBody>
      </p:sp>
      <p:sp>
        <p:nvSpPr>
          <p:cNvPr id="528" name="object 527">
            <a:extLst>
              <a:ext uri="{FF2B5EF4-FFF2-40B4-BE49-F238E27FC236}">
                <a16:creationId xmlns:a16="http://schemas.microsoft.com/office/drawing/2014/main" id="{27712DEF-12C2-49D8-B9E8-98C194580362}"/>
              </a:ext>
            </a:extLst>
          </p:cNvPr>
          <p:cNvSpPr/>
          <p:nvPr/>
        </p:nvSpPr>
        <p:spPr>
          <a:xfrm>
            <a:off x="5191273" y="3369099"/>
            <a:ext cx="100965" cy="55244"/>
          </a:xfrm>
          <a:custGeom>
            <a:avLst/>
            <a:gdLst/>
            <a:ahLst/>
            <a:cxnLst/>
            <a:rect l="l" t="t" r="r" b="b"/>
            <a:pathLst>
              <a:path w="100964" h="55245">
                <a:moveTo>
                  <a:pt x="56896" y="0"/>
                </a:moveTo>
                <a:lnTo>
                  <a:pt x="0" y="32512"/>
                </a:lnTo>
                <a:lnTo>
                  <a:pt x="43687" y="54863"/>
                </a:lnTo>
                <a:lnTo>
                  <a:pt x="100584" y="24383"/>
                </a:lnTo>
                <a:lnTo>
                  <a:pt x="56896" y="0"/>
                </a:lnTo>
                <a:close/>
              </a:path>
            </a:pathLst>
          </a:custGeom>
          <a:solidFill>
            <a:srgbClr val="53949F"/>
          </a:solidFill>
        </p:spPr>
        <p:txBody>
          <a:bodyPr wrap="square" lIns="0" tIns="0" rIns="0" bIns="0" rtlCol="0"/>
          <a:lstStyle/>
          <a:p>
            <a:endParaRPr>
              <a:solidFill>
                <a:schemeClr val="tx1"/>
              </a:solidFill>
            </a:endParaRPr>
          </a:p>
        </p:txBody>
      </p:sp>
      <p:sp>
        <p:nvSpPr>
          <p:cNvPr id="529" name="object 528">
            <a:extLst>
              <a:ext uri="{FF2B5EF4-FFF2-40B4-BE49-F238E27FC236}">
                <a16:creationId xmlns:a16="http://schemas.microsoft.com/office/drawing/2014/main" id="{F9067709-A3C0-4C88-AC0B-59335AFB97D8}"/>
              </a:ext>
            </a:extLst>
          </p:cNvPr>
          <p:cNvSpPr/>
          <p:nvPr/>
        </p:nvSpPr>
        <p:spPr>
          <a:xfrm>
            <a:off x="5229373" y="3384340"/>
            <a:ext cx="60960" cy="40005"/>
          </a:xfrm>
          <a:custGeom>
            <a:avLst/>
            <a:gdLst/>
            <a:ahLst/>
            <a:cxnLst/>
            <a:rect l="l" t="t" r="r" b="b"/>
            <a:pathLst>
              <a:path w="60960" h="40004">
                <a:moveTo>
                  <a:pt x="60960" y="0"/>
                </a:moveTo>
                <a:lnTo>
                  <a:pt x="0" y="27050"/>
                </a:lnTo>
                <a:lnTo>
                  <a:pt x="6476" y="39624"/>
                </a:lnTo>
                <a:lnTo>
                  <a:pt x="60960" y="8381"/>
                </a:lnTo>
                <a:lnTo>
                  <a:pt x="60960" y="0"/>
                </a:lnTo>
                <a:close/>
              </a:path>
            </a:pathLst>
          </a:custGeom>
          <a:solidFill>
            <a:srgbClr val="E1E7DF"/>
          </a:solidFill>
        </p:spPr>
        <p:txBody>
          <a:bodyPr wrap="square" lIns="0" tIns="0" rIns="0" bIns="0" rtlCol="0"/>
          <a:lstStyle/>
          <a:p>
            <a:endParaRPr>
              <a:solidFill>
                <a:schemeClr val="tx1"/>
              </a:solidFill>
            </a:endParaRPr>
          </a:p>
        </p:txBody>
      </p:sp>
      <p:sp>
        <p:nvSpPr>
          <p:cNvPr id="530" name="object 529">
            <a:extLst>
              <a:ext uri="{FF2B5EF4-FFF2-40B4-BE49-F238E27FC236}">
                <a16:creationId xmlns:a16="http://schemas.microsoft.com/office/drawing/2014/main" id="{252EE3D5-B946-404E-B1B6-78463C4B0100}"/>
              </a:ext>
            </a:extLst>
          </p:cNvPr>
          <p:cNvSpPr/>
          <p:nvPr/>
        </p:nvSpPr>
        <p:spPr>
          <a:xfrm>
            <a:off x="5191273" y="3390436"/>
            <a:ext cx="44450" cy="33655"/>
          </a:xfrm>
          <a:custGeom>
            <a:avLst/>
            <a:gdLst/>
            <a:ahLst/>
            <a:cxnLst/>
            <a:rect l="l" t="t" r="r" b="b"/>
            <a:pathLst>
              <a:path w="44450" h="33654">
                <a:moveTo>
                  <a:pt x="0" y="0"/>
                </a:moveTo>
                <a:lnTo>
                  <a:pt x="0" y="10414"/>
                </a:lnTo>
                <a:lnTo>
                  <a:pt x="44196" y="33528"/>
                </a:lnTo>
                <a:lnTo>
                  <a:pt x="42037" y="31369"/>
                </a:lnTo>
                <a:lnTo>
                  <a:pt x="42037" y="25146"/>
                </a:lnTo>
                <a:lnTo>
                  <a:pt x="44196" y="22987"/>
                </a:lnTo>
                <a:lnTo>
                  <a:pt x="0" y="0"/>
                </a:lnTo>
                <a:close/>
              </a:path>
            </a:pathLst>
          </a:custGeom>
          <a:solidFill>
            <a:srgbClr val="F5F9EF"/>
          </a:solidFill>
        </p:spPr>
        <p:txBody>
          <a:bodyPr wrap="square" lIns="0" tIns="0" rIns="0" bIns="0" rtlCol="0"/>
          <a:lstStyle/>
          <a:p>
            <a:endParaRPr>
              <a:solidFill>
                <a:schemeClr val="tx1"/>
              </a:solidFill>
            </a:endParaRPr>
          </a:p>
        </p:txBody>
      </p:sp>
      <p:sp>
        <p:nvSpPr>
          <p:cNvPr id="531" name="object 530">
            <a:extLst>
              <a:ext uri="{FF2B5EF4-FFF2-40B4-BE49-F238E27FC236}">
                <a16:creationId xmlns:a16="http://schemas.microsoft.com/office/drawing/2014/main" id="{F6C67A6D-0FD8-4727-A02A-9EFE3C80BA24}"/>
              </a:ext>
            </a:extLst>
          </p:cNvPr>
          <p:cNvSpPr/>
          <p:nvPr/>
        </p:nvSpPr>
        <p:spPr>
          <a:xfrm>
            <a:off x="5191273" y="3359955"/>
            <a:ext cx="100965" cy="56515"/>
          </a:xfrm>
          <a:custGeom>
            <a:avLst/>
            <a:gdLst/>
            <a:ahLst/>
            <a:cxnLst/>
            <a:rect l="l" t="t" r="r" b="b"/>
            <a:pathLst>
              <a:path w="100964" h="56514">
                <a:moveTo>
                  <a:pt x="56896" y="0"/>
                </a:moveTo>
                <a:lnTo>
                  <a:pt x="0" y="31369"/>
                </a:lnTo>
                <a:lnTo>
                  <a:pt x="43687" y="56388"/>
                </a:lnTo>
                <a:lnTo>
                  <a:pt x="100584" y="25019"/>
                </a:lnTo>
                <a:lnTo>
                  <a:pt x="56896" y="0"/>
                </a:lnTo>
                <a:close/>
              </a:path>
            </a:pathLst>
          </a:custGeom>
          <a:solidFill>
            <a:srgbClr val="53949F"/>
          </a:solidFill>
        </p:spPr>
        <p:txBody>
          <a:bodyPr wrap="square" lIns="0" tIns="0" rIns="0" bIns="0" rtlCol="0"/>
          <a:lstStyle/>
          <a:p>
            <a:endParaRPr>
              <a:solidFill>
                <a:schemeClr val="tx1"/>
              </a:solidFill>
            </a:endParaRPr>
          </a:p>
        </p:txBody>
      </p:sp>
      <p:sp>
        <p:nvSpPr>
          <p:cNvPr id="532" name="object 531">
            <a:extLst>
              <a:ext uri="{FF2B5EF4-FFF2-40B4-BE49-F238E27FC236}">
                <a16:creationId xmlns:a16="http://schemas.microsoft.com/office/drawing/2014/main" id="{9EB9FDF5-8319-4299-A0BA-B0F5C09E774C}"/>
              </a:ext>
            </a:extLst>
          </p:cNvPr>
          <p:cNvSpPr/>
          <p:nvPr/>
        </p:nvSpPr>
        <p:spPr>
          <a:xfrm>
            <a:off x="5191273" y="3390436"/>
            <a:ext cx="44450" cy="26034"/>
          </a:xfrm>
          <a:custGeom>
            <a:avLst/>
            <a:gdLst/>
            <a:ahLst/>
            <a:cxnLst/>
            <a:rect l="l" t="t" r="r" b="b"/>
            <a:pathLst>
              <a:path w="44450" h="26035">
                <a:moveTo>
                  <a:pt x="0" y="0"/>
                </a:moveTo>
                <a:lnTo>
                  <a:pt x="0" y="2159"/>
                </a:lnTo>
                <a:lnTo>
                  <a:pt x="44196" y="25908"/>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533" name="object 532">
            <a:extLst>
              <a:ext uri="{FF2B5EF4-FFF2-40B4-BE49-F238E27FC236}">
                <a16:creationId xmlns:a16="http://schemas.microsoft.com/office/drawing/2014/main" id="{E1D8B1C5-AFE2-401E-A787-2945EF5BA194}"/>
              </a:ext>
            </a:extLst>
          </p:cNvPr>
          <p:cNvSpPr/>
          <p:nvPr/>
        </p:nvSpPr>
        <p:spPr>
          <a:xfrm>
            <a:off x="5191273" y="3401104"/>
            <a:ext cx="44450" cy="26034"/>
          </a:xfrm>
          <a:custGeom>
            <a:avLst/>
            <a:gdLst/>
            <a:ahLst/>
            <a:cxnLst/>
            <a:rect l="l" t="t" r="r" b="b"/>
            <a:pathLst>
              <a:path w="44450" h="26035">
                <a:moveTo>
                  <a:pt x="0" y="0"/>
                </a:moveTo>
                <a:lnTo>
                  <a:pt x="0" y="2159"/>
                </a:lnTo>
                <a:lnTo>
                  <a:pt x="44196" y="25908"/>
                </a:lnTo>
                <a:lnTo>
                  <a:pt x="44196" y="23749"/>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534" name="object 533">
            <a:extLst>
              <a:ext uri="{FF2B5EF4-FFF2-40B4-BE49-F238E27FC236}">
                <a16:creationId xmlns:a16="http://schemas.microsoft.com/office/drawing/2014/main" id="{22E2CC35-9890-48EC-A87A-F460E476B07E}"/>
              </a:ext>
            </a:extLst>
          </p:cNvPr>
          <p:cNvSpPr/>
          <p:nvPr/>
        </p:nvSpPr>
        <p:spPr>
          <a:xfrm>
            <a:off x="5235470" y="3393484"/>
            <a:ext cx="56515" cy="33655"/>
          </a:xfrm>
          <a:custGeom>
            <a:avLst/>
            <a:gdLst/>
            <a:ahLst/>
            <a:cxnLst/>
            <a:rect l="l" t="t" r="r" b="b"/>
            <a:pathLst>
              <a:path w="56514" h="33654">
                <a:moveTo>
                  <a:pt x="56387" y="0"/>
                </a:moveTo>
                <a:lnTo>
                  <a:pt x="0" y="31369"/>
                </a:lnTo>
                <a:lnTo>
                  <a:pt x="0" y="33528"/>
                </a:lnTo>
                <a:lnTo>
                  <a:pt x="56387" y="0"/>
                </a:lnTo>
                <a:close/>
              </a:path>
            </a:pathLst>
          </a:custGeom>
          <a:solidFill>
            <a:srgbClr val="699DA3"/>
          </a:solidFill>
        </p:spPr>
        <p:txBody>
          <a:bodyPr wrap="square" lIns="0" tIns="0" rIns="0" bIns="0" rtlCol="0"/>
          <a:lstStyle/>
          <a:p>
            <a:endParaRPr>
              <a:solidFill>
                <a:schemeClr val="tx1"/>
              </a:solidFill>
            </a:endParaRPr>
          </a:p>
        </p:txBody>
      </p:sp>
      <p:sp>
        <p:nvSpPr>
          <p:cNvPr id="535" name="object 534">
            <a:extLst>
              <a:ext uri="{FF2B5EF4-FFF2-40B4-BE49-F238E27FC236}">
                <a16:creationId xmlns:a16="http://schemas.microsoft.com/office/drawing/2014/main" id="{EA2A1305-9300-42CC-A84C-3D8B369256BA}"/>
              </a:ext>
            </a:extLst>
          </p:cNvPr>
          <p:cNvSpPr/>
          <p:nvPr/>
        </p:nvSpPr>
        <p:spPr>
          <a:xfrm>
            <a:off x="4957113" y="3396309"/>
            <a:ext cx="74295" cy="62865"/>
          </a:xfrm>
          <a:custGeom>
            <a:avLst/>
            <a:gdLst/>
            <a:ahLst/>
            <a:cxnLst/>
            <a:rect l="l" t="t" r="r" b="b"/>
            <a:pathLst>
              <a:path w="74295" h="62864">
                <a:moveTo>
                  <a:pt x="23911" y="0"/>
                </a:moveTo>
                <a:lnTo>
                  <a:pt x="0" y="26691"/>
                </a:lnTo>
                <a:lnTo>
                  <a:pt x="3020" y="35909"/>
                </a:lnTo>
                <a:lnTo>
                  <a:pt x="11451" y="43815"/>
                </a:lnTo>
                <a:lnTo>
                  <a:pt x="23610" y="51339"/>
                </a:lnTo>
                <a:lnTo>
                  <a:pt x="34934" y="57340"/>
                </a:lnTo>
                <a:lnTo>
                  <a:pt x="40866" y="60674"/>
                </a:lnTo>
                <a:lnTo>
                  <a:pt x="45311" y="60674"/>
                </a:lnTo>
                <a:lnTo>
                  <a:pt x="49756" y="62706"/>
                </a:lnTo>
                <a:lnTo>
                  <a:pt x="54201" y="60674"/>
                </a:lnTo>
                <a:lnTo>
                  <a:pt x="74140" y="25495"/>
                </a:lnTo>
                <a:lnTo>
                  <a:pt x="67536" y="15208"/>
                </a:lnTo>
                <a:lnTo>
                  <a:pt x="34718" y="563"/>
                </a:lnTo>
                <a:lnTo>
                  <a:pt x="23911" y="0"/>
                </a:lnTo>
                <a:close/>
              </a:path>
            </a:pathLst>
          </a:custGeom>
          <a:solidFill>
            <a:srgbClr val="EB861F"/>
          </a:solidFill>
        </p:spPr>
        <p:txBody>
          <a:bodyPr wrap="square" lIns="0" tIns="0" rIns="0" bIns="0" rtlCol="0"/>
          <a:lstStyle/>
          <a:p>
            <a:endParaRPr>
              <a:solidFill>
                <a:schemeClr val="tx1"/>
              </a:solidFill>
            </a:endParaRPr>
          </a:p>
        </p:txBody>
      </p:sp>
      <p:sp>
        <p:nvSpPr>
          <p:cNvPr id="536" name="object 535">
            <a:extLst>
              <a:ext uri="{FF2B5EF4-FFF2-40B4-BE49-F238E27FC236}">
                <a16:creationId xmlns:a16="http://schemas.microsoft.com/office/drawing/2014/main" id="{2512C9B9-8600-431D-A893-60D3ACF4BF41}"/>
              </a:ext>
            </a:extLst>
          </p:cNvPr>
          <p:cNvSpPr/>
          <p:nvPr/>
        </p:nvSpPr>
        <p:spPr>
          <a:xfrm>
            <a:off x="4909334" y="3364528"/>
            <a:ext cx="68580" cy="24765"/>
          </a:xfrm>
          <a:custGeom>
            <a:avLst/>
            <a:gdLst/>
            <a:ahLst/>
            <a:cxnLst/>
            <a:rect l="l" t="t" r="r" b="b"/>
            <a:pathLst>
              <a:path w="68579" h="24764">
                <a:moveTo>
                  <a:pt x="64135" y="22351"/>
                </a:moveTo>
                <a:lnTo>
                  <a:pt x="53086" y="22351"/>
                </a:lnTo>
                <a:lnTo>
                  <a:pt x="59689" y="24384"/>
                </a:lnTo>
                <a:lnTo>
                  <a:pt x="64135" y="22351"/>
                </a:lnTo>
                <a:close/>
              </a:path>
              <a:path w="68579" h="24764">
                <a:moveTo>
                  <a:pt x="15493" y="0"/>
                </a:moveTo>
                <a:lnTo>
                  <a:pt x="6603" y="0"/>
                </a:lnTo>
                <a:lnTo>
                  <a:pt x="4444" y="2031"/>
                </a:lnTo>
                <a:lnTo>
                  <a:pt x="0" y="6096"/>
                </a:lnTo>
                <a:lnTo>
                  <a:pt x="2158" y="12192"/>
                </a:lnTo>
                <a:lnTo>
                  <a:pt x="4444" y="18287"/>
                </a:lnTo>
                <a:lnTo>
                  <a:pt x="4444" y="20319"/>
                </a:lnTo>
                <a:lnTo>
                  <a:pt x="15493" y="22351"/>
                </a:lnTo>
                <a:lnTo>
                  <a:pt x="23868" y="23209"/>
                </a:lnTo>
                <a:lnTo>
                  <a:pt x="34289" y="23114"/>
                </a:lnTo>
                <a:lnTo>
                  <a:pt x="44711" y="22637"/>
                </a:lnTo>
                <a:lnTo>
                  <a:pt x="53086" y="22351"/>
                </a:lnTo>
                <a:lnTo>
                  <a:pt x="64135" y="22351"/>
                </a:lnTo>
                <a:lnTo>
                  <a:pt x="68579" y="20319"/>
                </a:lnTo>
                <a:lnTo>
                  <a:pt x="58731" y="14001"/>
                </a:lnTo>
                <a:lnTo>
                  <a:pt x="46180" y="7874"/>
                </a:lnTo>
                <a:lnTo>
                  <a:pt x="31557" y="2889"/>
                </a:lnTo>
                <a:lnTo>
                  <a:pt x="15493" y="0"/>
                </a:lnTo>
                <a:close/>
              </a:path>
            </a:pathLst>
          </a:custGeom>
          <a:solidFill>
            <a:srgbClr val="9F7854"/>
          </a:solidFill>
        </p:spPr>
        <p:txBody>
          <a:bodyPr wrap="square" lIns="0" tIns="0" rIns="0" bIns="0" rtlCol="0"/>
          <a:lstStyle/>
          <a:p>
            <a:endParaRPr>
              <a:solidFill>
                <a:schemeClr val="tx1"/>
              </a:solidFill>
            </a:endParaRPr>
          </a:p>
        </p:txBody>
      </p:sp>
      <p:sp>
        <p:nvSpPr>
          <p:cNvPr id="537" name="object 536">
            <a:extLst>
              <a:ext uri="{FF2B5EF4-FFF2-40B4-BE49-F238E27FC236}">
                <a16:creationId xmlns:a16="http://schemas.microsoft.com/office/drawing/2014/main" id="{5E8ABFCB-3326-4411-A601-6EF748B6B368}"/>
              </a:ext>
            </a:extLst>
          </p:cNvPr>
          <p:cNvSpPr/>
          <p:nvPr/>
        </p:nvSpPr>
        <p:spPr>
          <a:xfrm>
            <a:off x="5066305" y="3306616"/>
            <a:ext cx="65532" cy="42672"/>
          </a:xfrm>
          <a:prstGeom prst="rect">
            <a:avLst/>
          </a:prstGeom>
          <a:blipFill>
            <a:blip r:embed="rId45" cstate="print"/>
            <a:stretch>
              <a:fillRect/>
            </a:stretch>
          </a:blipFill>
        </p:spPr>
        <p:txBody>
          <a:bodyPr wrap="square" lIns="0" tIns="0" rIns="0" bIns="0" rtlCol="0"/>
          <a:lstStyle/>
          <a:p>
            <a:endParaRPr>
              <a:solidFill>
                <a:schemeClr val="tx1"/>
              </a:solidFill>
            </a:endParaRPr>
          </a:p>
        </p:txBody>
      </p:sp>
      <p:sp>
        <p:nvSpPr>
          <p:cNvPr id="538" name="object 537">
            <a:extLst>
              <a:ext uri="{FF2B5EF4-FFF2-40B4-BE49-F238E27FC236}">
                <a16:creationId xmlns:a16="http://schemas.microsoft.com/office/drawing/2014/main" id="{B75320EB-D9B5-4C16-92DF-BEBF8447C880}"/>
              </a:ext>
            </a:extLst>
          </p:cNvPr>
          <p:cNvSpPr/>
          <p:nvPr/>
        </p:nvSpPr>
        <p:spPr>
          <a:xfrm>
            <a:off x="5017537" y="3283755"/>
            <a:ext cx="104139" cy="55244"/>
          </a:xfrm>
          <a:custGeom>
            <a:avLst/>
            <a:gdLst/>
            <a:ahLst/>
            <a:cxnLst/>
            <a:rect l="l" t="t" r="r" b="b"/>
            <a:pathLst>
              <a:path w="104139" h="55245">
                <a:moveTo>
                  <a:pt x="46354" y="0"/>
                </a:moveTo>
                <a:lnTo>
                  <a:pt x="41910" y="0"/>
                </a:lnTo>
                <a:lnTo>
                  <a:pt x="0" y="20320"/>
                </a:lnTo>
                <a:lnTo>
                  <a:pt x="0" y="22352"/>
                </a:lnTo>
                <a:lnTo>
                  <a:pt x="2159" y="22352"/>
                </a:lnTo>
                <a:lnTo>
                  <a:pt x="57276" y="52832"/>
                </a:lnTo>
                <a:lnTo>
                  <a:pt x="59562" y="54864"/>
                </a:lnTo>
                <a:lnTo>
                  <a:pt x="61722" y="54864"/>
                </a:lnTo>
                <a:lnTo>
                  <a:pt x="63880" y="52832"/>
                </a:lnTo>
                <a:lnTo>
                  <a:pt x="101473" y="32512"/>
                </a:lnTo>
                <a:lnTo>
                  <a:pt x="103632" y="30480"/>
                </a:lnTo>
                <a:lnTo>
                  <a:pt x="46354" y="0"/>
                </a:lnTo>
                <a:close/>
              </a:path>
            </a:pathLst>
          </a:custGeom>
          <a:solidFill>
            <a:srgbClr val="EEEEEF"/>
          </a:solidFill>
        </p:spPr>
        <p:txBody>
          <a:bodyPr wrap="square" lIns="0" tIns="0" rIns="0" bIns="0" rtlCol="0"/>
          <a:lstStyle/>
          <a:p>
            <a:endParaRPr>
              <a:solidFill>
                <a:schemeClr val="tx1"/>
              </a:solidFill>
            </a:endParaRPr>
          </a:p>
        </p:txBody>
      </p:sp>
      <p:sp>
        <p:nvSpPr>
          <p:cNvPr id="539" name="object 538">
            <a:extLst>
              <a:ext uri="{FF2B5EF4-FFF2-40B4-BE49-F238E27FC236}">
                <a16:creationId xmlns:a16="http://schemas.microsoft.com/office/drawing/2014/main" id="{0E4DB94E-C59F-4A28-B450-7C8482FB7BB9}"/>
              </a:ext>
            </a:extLst>
          </p:cNvPr>
          <p:cNvSpPr/>
          <p:nvPr/>
        </p:nvSpPr>
        <p:spPr>
          <a:xfrm>
            <a:off x="5017537" y="3280707"/>
            <a:ext cx="104139" cy="56515"/>
          </a:xfrm>
          <a:custGeom>
            <a:avLst/>
            <a:gdLst/>
            <a:ahLst/>
            <a:cxnLst/>
            <a:rect l="l" t="t" r="r" b="b"/>
            <a:pathLst>
              <a:path w="104139" h="56514">
                <a:moveTo>
                  <a:pt x="46354" y="0"/>
                </a:moveTo>
                <a:lnTo>
                  <a:pt x="41910" y="0"/>
                </a:lnTo>
                <a:lnTo>
                  <a:pt x="2159" y="20828"/>
                </a:lnTo>
                <a:lnTo>
                  <a:pt x="0" y="22987"/>
                </a:lnTo>
                <a:lnTo>
                  <a:pt x="2159" y="25019"/>
                </a:lnTo>
                <a:lnTo>
                  <a:pt x="57276" y="54356"/>
                </a:lnTo>
                <a:lnTo>
                  <a:pt x="59562" y="56388"/>
                </a:lnTo>
                <a:lnTo>
                  <a:pt x="61722" y="56388"/>
                </a:lnTo>
                <a:lnTo>
                  <a:pt x="63880" y="54356"/>
                </a:lnTo>
                <a:lnTo>
                  <a:pt x="101473" y="33401"/>
                </a:lnTo>
                <a:lnTo>
                  <a:pt x="103632" y="33401"/>
                </a:lnTo>
                <a:lnTo>
                  <a:pt x="103632" y="31369"/>
                </a:lnTo>
                <a:lnTo>
                  <a:pt x="101473" y="31369"/>
                </a:lnTo>
                <a:lnTo>
                  <a:pt x="46354" y="0"/>
                </a:lnTo>
                <a:close/>
              </a:path>
            </a:pathLst>
          </a:custGeom>
          <a:solidFill>
            <a:srgbClr val="DFE0E1"/>
          </a:solidFill>
        </p:spPr>
        <p:txBody>
          <a:bodyPr wrap="square" lIns="0" tIns="0" rIns="0" bIns="0" rtlCol="0"/>
          <a:lstStyle/>
          <a:p>
            <a:endParaRPr>
              <a:solidFill>
                <a:schemeClr val="tx1"/>
              </a:solidFill>
            </a:endParaRPr>
          </a:p>
        </p:txBody>
      </p:sp>
      <p:sp>
        <p:nvSpPr>
          <p:cNvPr id="540" name="object 539">
            <a:extLst>
              <a:ext uri="{FF2B5EF4-FFF2-40B4-BE49-F238E27FC236}">
                <a16:creationId xmlns:a16="http://schemas.microsoft.com/office/drawing/2014/main" id="{2DBD6E01-8BB8-450D-BDB0-9FE3A5525CE8}"/>
              </a:ext>
            </a:extLst>
          </p:cNvPr>
          <p:cNvSpPr/>
          <p:nvPr/>
        </p:nvSpPr>
        <p:spPr>
          <a:xfrm>
            <a:off x="5019061" y="3280707"/>
            <a:ext cx="99060" cy="55244"/>
          </a:xfrm>
          <a:custGeom>
            <a:avLst/>
            <a:gdLst/>
            <a:ahLst/>
            <a:cxnLst/>
            <a:rect l="l" t="t" r="r" b="b"/>
            <a:pathLst>
              <a:path w="99060" h="55245">
                <a:moveTo>
                  <a:pt x="41783" y="0"/>
                </a:moveTo>
                <a:lnTo>
                  <a:pt x="0" y="23241"/>
                </a:lnTo>
                <a:lnTo>
                  <a:pt x="57276" y="54864"/>
                </a:lnTo>
                <a:lnTo>
                  <a:pt x="99060" y="33782"/>
                </a:lnTo>
                <a:lnTo>
                  <a:pt x="41783" y="0"/>
                </a:lnTo>
                <a:close/>
              </a:path>
            </a:pathLst>
          </a:custGeom>
          <a:solidFill>
            <a:srgbClr val="626266"/>
          </a:solidFill>
        </p:spPr>
        <p:txBody>
          <a:bodyPr wrap="square" lIns="0" tIns="0" rIns="0" bIns="0" rtlCol="0"/>
          <a:lstStyle/>
          <a:p>
            <a:endParaRPr>
              <a:solidFill>
                <a:schemeClr val="tx1"/>
              </a:solidFill>
            </a:endParaRPr>
          </a:p>
        </p:txBody>
      </p:sp>
      <p:sp>
        <p:nvSpPr>
          <p:cNvPr id="541" name="object 540">
            <a:extLst>
              <a:ext uri="{FF2B5EF4-FFF2-40B4-BE49-F238E27FC236}">
                <a16:creationId xmlns:a16="http://schemas.microsoft.com/office/drawing/2014/main" id="{C5DD8067-552D-4069-BD0E-F21704E88353}"/>
              </a:ext>
            </a:extLst>
          </p:cNvPr>
          <p:cNvSpPr/>
          <p:nvPr/>
        </p:nvSpPr>
        <p:spPr>
          <a:xfrm>
            <a:off x="5090690" y="3306616"/>
            <a:ext cx="10795" cy="6350"/>
          </a:xfrm>
          <a:custGeom>
            <a:avLst/>
            <a:gdLst/>
            <a:ahLst/>
            <a:cxnLst/>
            <a:rect l="l" t="t" r="r" b="b"/>
            <a:pathLst>
              <a:path w="10795" h="6350">
                <a:moveTo>
                  <a:pt x="6350" y="0"/>
                </a:moveTo>
                <a:lnTo>
                  <a:pt x="4318" y="0"/>
                </a:lnTo>
                <a:lnTo>
                  <a:pt x="0" y="2031"/>
                </a:lnTo>
                <a:lnTo>
                  <a:pt x="4318" y="6096"/>
                </a:lnTo>
                <a:lnTo>
                  <a:pt x="6350" y="6096"/>
                </a:lnTo>
                <a:lnTo>
                  <a:pt x="10668" y="2031"/>
                </a:lnTo>
                <a:lnTo>
                  <a:pt x="6350" y="0"/>
                </a:lnTo>
                <a:close/>
              </a:path>
            </a:pathLst>
          </a:custGeom>
          <a:solidFill>
            <a:srgbClr val="B9BBBD"/>
          </a:solidFill>
        </p:spPr>
        <p:txBody>
          <a:bodyPr wrap="square" lIns="0" tIns="0" rIns="0" bIns="0" rtlCol="0"/>
          <a:lstStyle/>
          <a:p>
            <a:endParaRPr>
              <a:solidFill>
                <a:schemeClr val="tx1"/>
              </a:solidFill>
            </a:endParaRPr>
          </a:p>
        </p:txBody>
      </p:sp>
      <p:sp>
        <p:nvSpPr>
          <p:cNvPr id="542" name="object 541">
            <a:extLst>
              <a:ext uri="{FF2B5EF4-FFF2-40B4-BE49-F238E27FC236}">
                <a16:creationId xmlns:a16="http://schemas.microsoft.com/office/drawing/2014/main" id="{8655D6BC-878E-4263-A245-0EAE674D3F1B}"/>
              </a:ext>
            </a:extLst>
          </p:cNvPr>
          <p:cNvSpPr/>
          <p:nvPr/>
        </p:nvSpPr>
        <p:spPr>
          <a:xfrm>
            <a:off x="5098310" y="3309663"/>
            <a:ext cx="12700" cy="7620"/>
          </a:xfrm>
          <a:custGeom>
            <a:avLst/>
            <a:gdLst/>
            <a:ahLst/>
            <a:cxnLst/>
            <a:rect l="l" t="t" r="r" b="b"/>
            <a:pathLst>
              <a:path w="12700" h="7620">
                <a:moveTo>
                  <a:pt x="7365" y="0"/>
                </a:moveTo>
                <a:lnTo>
                  <a:pt x="4825" y="0"/>
                </a:lnTo>
                <a:lnTo>
                  <a:pt x="0" y="2539"/>
                </a:lnTo>
                <a:lnTo>
                  <a:pt x="0" y="5080"/>
                </a:lnTo>
                <a:lnTo>
                  <a:pt x="4825" y="7619"/>
                </a:lnTo>
                <a:lnTo>
                  <a:pt x="7365" y="7619"/>
                </a:lnTo>
                <a:lnTo>
                  <a:pt x="12191" y="5080"/>
                </a:lnTo>
                <a:lnTo>
                  <a:pt x="12191" y="2539"/>
                </a:lnTo>
                <a:lnTo>
                  <a:pt x="7365" y="0"/>
                </a:lnTo>
                <a:close/>
              </a:path>
            </a:pathLst>
          </a:custGeom>
          <a:solidFill>
            <a:srgbClr val="DDB085"/>
          </a:solidFill>
        </p:spPr>
        <p:txBody>
          <a:bodyPr wrap="square" lIns="0" tIns="0" rIns="0" bIns="0" rtlCol="0"/>
          <a:lstStyle/>
          <a:p>
            <a:endParaRPr>
              <a:solidFill>
                <a:schemeClr val="tx1"/>
              </a:solidFill>
            </a:endParaRPr>
          </a:p>
        </p:txBody>
      </p:sp>
      <p:sp>
        <p:nvSpPr>
          <p:cNvPr id="543" name="object 542">
            <a:extLst>
              <a:ext uri="{FF2B5EF4-FFF2-40B4-BE49-F238E27FC236}">
                <a16:creationId xmlns:a16="http://schemas.microsoft.com/office/drawing/2014/main" id="{8ADE6B51-7C9F-4D2F-9965-B45D62A24C9F}"/>
              </a:ext>
            </a:extLst>
          </p:cNvPr>
          <p:cNvSpPr/>
          <p:nvPr/>
        </p:nvSpPr>
        <p:spPr>
          <a:xfrm>
            <a:off x="5072402" y="3306616"/>
            <a:ext cx="10795" cy="6350"/>
          </a:xfrm>
          <a:custGeom>
            <a:avLst/>
            <a:gdLst/>
            <a:ahLst/>
            <a:cxnLst/>
            <a:rect l="l" t="t" r="r" b="b"/>
            <a:pathLst>
              <a:path w="10795" h="6350">
                <a:moveTo>
                  <a:pt x="6350" y="0"/>
                </a:moveTo>
                <a:lnTo>
                  <a:pt x="4318" y="0"/>
                </a:lnTo>
                <a:lnTo>
                  <a:pt x="0" y="2031"/>
                </a:lnTo>
                <a:lnTo>
                  <a:pt x="4318" y="6096"/>
                </a:lnTo>
                <a:lnTo>
                  <a:pt x="6350" y="6096"/>
                </a:lnTo>
                <a:lnTo>
                  <a:pt x="10668" y="2031"/>
                </a:lnTo>
                <a:lnTo>
                  <a:pt x="6350" y="0"/>
                </a:lnTo>
                <a:close/>
              </a:path>
            </a:pathLst>
          </a:custGeom>
          <a:solidFill>
            <a:srgbClr val="70A2D6"/>
          </a:solidFill>
        </p:spPr>
        <p:txBody>
          <a:bodyPr wrap="square" lIns="0" tIns="0" rIns="0" bIns="0" rtlCol="0"/>
          <a:lstStyle/>
          <a:p>
            <a:endParaRPr>
              <a:solidFill>
                <a:schemeClr val="tx1"/>
              </a:solidFill>
            </a:endParaRPr>
          </a:p>
        </p:txBody>
      </p:sp>
      <p:sp>
        <p:nvSpPr>
          <p:cNvPr id="544" name="object 543">
            <a:extLst>
              <a:ext uri="{FF2B5EF4-FFF2-40B4-BE49-F238E27FC236}">
                <a16:creationId xmlns:a16="http://schemas.microsoft.com/office/drawing/2014/main" id="{7E00798C-3206-4E52-AC7D-7C9FCA758695}"/>
              </a:ext>
            </a:extLst>
          </p:cNvPr>
          <p:cNvSpPr/>
          <p:nvPr/>
        </p:nvSpPr>
        <p:spPr>
          <a:xfrm>
            <a:off x="5081546" y="3309663"/>
            <a:ext cx="10795" cy="7620"/>
          </a:xfrm>
          <a:custGeom>
            <a:avLst/>
            <a:gdLst/>
            <a:ahLst/>
            <a:cxnLst/>
            <a:rect l="l" t="t" r="r" b="b"/>
            <a:pathLst>
              <a:path w="10795" h="7620">
                <a:moveTo>
                  <a:pt x="6350" y="0"/>
                </a:moveTo>
                <a:lnTo>
                  <a:pt x="4317" y="0"/>
                </a:lnTo>
                <a:lnTo>
                  <a:pt x="0" y="2539"/>
                </a:lnTo>
                <a:lnTo>
                  <a:pt x="0" y="5080"/>
                </a:lnTo>
                <a:lnTo>
                  <a:pt x="4317" y="7619"/>
                </a:lnTo>
                <a:lnTo>
                  <a:pt x="6350" y="7619"/>
                </a:lnTo>
                <a:lnTo>
                  <a:pt x="10667" y="5080"/>
                </a:lnTo>
                <a:lnTo>
                  <a:pt x="10667" y="2539"/>
                </a:lnTo>
                <a:lnTo>
                  <a:pt x="6350" y="0"/>
                </a:lnTo>
                <a:close/>
              </a:path>
            </a:pathLst>
          </a:custGeom>
          <a:solidFill>
            <a:srgbClr val="D9A7CD"/>
          </a:solidFill>
        </p:spPr>
        <p:txBody>
          <a:bodyPr wrap="square" lIns="0" tIns="0" rIns="0" bIns="0" rtlCol="0"/>
          <a:lstStyle/>
          <a:p>
            <a:endParaRPr>
              <a:solidFill>
                <a:schemeClr val="tx1"/>
              </a:solidFill>
            </a:endParaRPr>
          </a:p>
        </p:txBody>
      </p:sp>
      <p:sp>
        <p:nvSpPr>
          <p:cNvPr id="545" name="object 544">
            <a:extLst>
              <a:ext uri="{FF2B5EF4-FFF2-40B4-BE49-F238E27FC236}">
                <a16:creationId xmlns:a16="http://schemas.microsoft.com/office/drawing/2014/main" id="{E6757605-8FBD-4CE6-9C60-B9CD8743066B}"/>
              </a:ext>
            </a:extLst>
          </p:cNvPr>
          <p:cNvSpPr/>
          <p:nvPr/>
        </p:nvSpPr>
        <p:spPr>
          <a:xfrm>
            <a:off x="5090690" y="3314236"/>
            <a:ext cx="10795" cy="6350"/>
          </a:xfrm>
          <a:custGeom>
            <a:avLst/>
            <a:gdLst/>
            <a:ahLst/>
            <a:cxnLst/>
            <a:rect l="l" t="t" r="r" b="b"/>
            <a:pathLst>
              <a:path w="10795" h="6350">
                <a:moveTo>
                  <a:pt x="6350" y="0"/>
                </a:moveTo>
                <a:lnTo>
                  <a:pt x="4318" y="0"/>
                </a:lnTo>
                <a:lnTo>
                  <a:pt x="0" y="4064"/>
                </a:lnTo>
                <a:lnTo>
                  <a:pt x="4318" y="6096"/>
                </a:lnTo>
                <a:lnTo>
                  <a:pt x="6350" y="6096"/>
                </a:lnTo>
                <a:lnTo>
                  <a:pt x="10668" y="4064"/>
                </a:lnTo>
                <a:lnTo>
                  <a:pt x="6350" y="0"/>
                </a:lnTo>
                <a:close/>
              </a:path>
            </a:pathLst>
          </a:custGeom>
          <a:solidFill>
            <a:srgbClr val="9F97C9"/>
          </a:solidFill>
        </p:spPr>
        <p:txBody>
          <a:bodyPr wrap="square" lIns="0" tIns="0" rIns="0" bIns="0" rtlCol="0"/>
          <a:lstStyle/>
          <a:p>
            <a:endParaRPr>
              <a:solidFill>
                <a:schemeClr val="tx1"/>
              </a:solidFill>
            </a:endParaRPr>
          </a:p>
        </p:txBody>
      </p:sp>
      <p:sp>
        <p:nvSpPr>
          <p:cNvPr id="546" name="object 545">
            <a:extLst>
              <a:ext uri="{FF2B5EF4-FFF2-40B4-BE49-F238E27FC236}">
                <a16:creationId xmlns:a16="http://schemas.microsoft.com/office/drawing/2014/main" id="{451D0C37-F359-4AF8-B4EE-ED3B62ED98DC}"/>
              </a:ext>
            </a:extLst>
          </p:cNvPr>
          <p:cNvSpPr/>
          <p:nvPr/>
        </p:nvSpPr>
        <p:spPr>
          <a:xfrm>
            <a:off x="5054114" y="3306616"/>
            <a:ext cx="12700" cy="6350"/>
          </a:xfrm>
          <a:custGeom>
            <a:avLst/>
            <a:gdLst/>
            <a:ahLst/>
            <a:cxnLst/>
            <a:rect l="l" t="t" r="r" b="b"/>
            <a:pathLst>
              <a:path w="12700" h="6350">
                <a:moveTo>
                  <a:pt x="7365" y="0"/>
                </a:moveTo>
                <a:lnTo>
                  <a:pt x="4825" y="0"/>
                </a:lnTo>
                <a:lnTo>
                  <a:pt x="0" y="2031"/>
                </a:lnTo>
                <a:lnTo>
                  <a:pt x="4825" y="6096"/>
                </a:lnTo>
                <a:lnTo>
                  <a:pt x="7365" y="6096"/>
                </a:lnTo>
                <a:lnTo>
                  <a:pt x="12191" y="2031"/>
                </a:lnTo>
                <a:lnTo>
                  <a:pt x="7365" y="0"/>
                </a:lnTo>
                <a:close/>
              </a:path>
            </a:pathLst>
          </a:custGeom>
          <a:solidFill>
            <a:srgbClr val="D2E4A1"/>
          </a:solidFill>
        </p:spPr>
        <p:txBody>
          <a:bodyPr wrap="square" lIns="0" tIns="0" rIns="0" bIns="0" rtlCol="0"/>
          <a:lstStyle/>
          <a:p>
            <a:endParaRPr>
              <a:solidFill>
                <a:schemeClr val="tx1"/>
              </a:solidFill>
            </a:endParaRPr>
          </a:p>
        </p:txBody>
      </p:sp>
      <p:sp>
        <p:nvSpPr>
          <p:cNvPr id="547" name="object 546">
            <a:extLst>
              <a:ext uri="{FF2B5EF4-FFF2-40B4-BE49-F238E27FC236}">
                <a16:creationId xmlns:a16="http://schemas.microsoft.com/office/drawing/2014/main" id="{211C06C1-ECC1-4681-85C4-6AC487B4BC3F}"/>
              </a:ext>
            </a:extLst>
          </p:cNvPr>
          <p:cNvSpPr/>
          <p:nvPr/>
        </p:nvSpPr>
        <p:spPr>
          <a:xfrm>
            <a:off x="5063258" y="3309663"/>
            <a:ext cx="10795" cy="7620"/>
          </a:xfrm>
          <a:custGeom>
            <a:avLst/>
            <a:gdLst/>
            <a:ahLst/>
            <a:cxnLst/>
            <a:rect l="l" t="t" r="r" b="b"/>
            <a:pathLst>
              <a:path w="10795" h="7620">
                <a:moveTo>
                  <a:pt x="6350" y="0"/>
                </a:moveTo>
                <a:lnTo>
                  <a:pt x="4317" y="0"/>
                </a:lnTo>
                <a:lnTo>
                  <a:pt x="0" y="2539"/>
                </a:lnTo>
                <a:lnTo>
                  <a:pt x="0" y="5080"/>
                </a:lnTo>
                <a:lnTo>
                  <a:pt x="4317" y="7619"/>
                </a:lnTo>
                <a:lnTo>
                  <a:pt x="6350" y="7619"/>
                </a:lnTo>
                <a:lnTo>
                  <a:pt x="10667" y="5080"/>
                </a:lnTo>
                <a:lnTo>
                  <a:pt x="10667" y="2539"/>
                </a:lnTo>
                <a:lnTo>
                  <a:pt x="6350" y="0"/>
                </a:lnTo>
                <a:close/>
              </a:path>
            </a:pathLst>
          </a:custGeom>
          <a:solidFill>
            <a:srgbClr val="9F97C9"/>
          </a:solidFill>
        </p:spPr>
        <p:txBody>
          <a:bodyPr wrap="square" lIns="0" tIns="0" rIns="0" bIns="0" rtlCol="0"/>
          <a:lstStyle/>
          <a:p>
            <a:endParaRPr>
              <a:solidFill>
                <a:schemeClr val="tx1"/>
              </a:solidFill>
            </a:endParaRPr>
          </a:p>
        </p:txBody>
      </p:sp>
      <p:sp>
        <p:nvSpPr>
          <p:cNvPr id="548" name="object 547">
            <a:extLst>
              <a:ext uri="{FF2B5EF4-FFF2-40B4-BE49-F238E27FC236}">
                <a16:creationId xmlns:a16="http://schemas.microsoft.com/office/drawing/2014/main" id="{20B02AE2-8AEA-475E-ACF1-06D1207DB18F}"/>
              </a:ext>
            </a:extLst>
          </p:cNvPr>
          <p:cNvSpPr/>
          <p:nvPr/>
        </p:nvSpPr>
        <p:spPr>
          <a:xfrm>
            <a:off x="5072402" y="3314236"/>
            <a:ext cx="10795" cy="6350"/>
          </a:xfrm>
          <a:custGeom>
            <a:avLst/>
            <a:gdLst/>
            <a:ahLst/>
            <a:cxnLst/>
            <a:rect l="l" t="t" r="r" b="b"/>
            <a:pathLst>
              <a:path w="10795" h="6350">
                <a:moveTo>
                  <a:pt x="6350" y="0"/>
                </a:moveTo>
                <a:lnTo>
                  <a:pt x="4318" y="0"/>
                </a:lnTo>
                <a:lnTo>
                  <a:pt x="0" y="4064"/>
                </a:lnTo>
                <a:lnTo>
                  <a:pt x="4318" y="6096"/>
                </a:lnTo>
                <a:lnTo>
                  <a:pt x="6350" y="6096"/>
                </a:lnTo>
                <a:lnTo>
                  <a:pt x="10668" y="4064"/>
                </a:lnTo>
                <a:lnTo>
                  <a:pt x="6350" y="0"/>
                </a:lnTo>
                <a:close/>
              </a:path>
            </a:pathLst>
          </a:custGeom>
          <a:solidFill>
            <a:srgbClr val="B9BBBD"/>
          </a:solidFill>
        </p:spPr>
        <p:txBody>
          <a:bodyPr wrap="square" lIns="0" tIns="0" rIns="0" bIns="0" rtlCol="0"/>
          <a:lstStyle/>
          <a:p>
            <a:endParaRPr>
              <a:solidFill>
                <a:schemeClr val="tx1"/>
              </a:solidFill>
            </a:endParaRPr>
          </a:p>
        </p:txBody>
      </p:sp>
      <p:sp>
        <p:nvSpPr>
          <p:cNvPr id="549" name="object 548">
            <a:extLst>
              <a:ext uri="{FF2B5EF4-FFF2-40B4-BE49-F238E27FC236}">
                <a16:creationId xmlns:a16="http://schemas.microsoft.com/office/drawing/2014/main" id="{C0AB431C-6452-46CD-B079-529612973FF5}"/>
              </a:ext>
            </a:extLst>
          </p:cNvPr>
          <p:cNvSpPr/>
          <p:nvPr/>
        </p:nvSpPr>
        <p:spPr>
          <a:xfrm>
            <a:off x="5081546" y="3320331"/>
            <a:ext cx="10795" cy="6350"/>
          </a:xfrm>
          <a:custGeom>
            <a:avLst/>
            <a:gdLst/>
            <a:ahLst/>
            <a:cxnLst/>
            <a:rect l="l" t="t" r="r" b="b"/>
            <a:pathLst>
              <a:path w="10795" h="6350">
                <a:moveTo>
                  <a:pt x="6350" y="0"/>
                </a:moveTo>
                <a:lnTo>
                  <a:pt x="4317" y="0"/>
                </a:lnTo>
                <a:lnTo>
                  <a:pt x="0" y="2032"/>
                </a:lnTo>
                <a:lnTo>
                  <a:pt x="4317" y="6096"/>
                </a:lnTo>
                <a:lnTo>
                  <a:pt x="6350" y="6096"/>
                </a:lnTo>
                <a:lnTo>
                  <a:pt x="10667" y="2032"/>
                </a:lnTo>
                <a:lnTo>
                  <a:pt x="6350" y="0"/>
                </a:lnTo>
                <a:close/>
              </a:path>
            </a:pathLst>
          </a:custGeom>
          <a:solidFill>
            <a:srgbClr val="A7DCE1"/>
          </a:solidFill>
        </p:spPr>
        <p:txBody>
          <a:bodyPr wrap="square" lIns="0" tIns="0" rIns="0" bIns="0" rtlCol="0"/>
          <a:lstStyle/>
          <a:p>
            <a:endParaRPr>
              <a:solidFill>
                <a:schemeClr val="tx1"/>
              </a:solidFill>
            </a:endParaRPr>
          </a:p>
        </p:txBody>
      </p:sp>
      <p:sp>
        <p:nvSpPr>
          <p:cNvPr id="550" name="object 549">
            <a:extLst>
              <a:ext uri="{FF2B5EF4-FFF2-40B4-BE49-F238E27FC236}">
                <a16:creationId xmlns:a16="http://schemas.microsoft.com/office/drawing/2014/main" id="{3462A139-7735-42A0-BAA7-7D77725AC06B}"/>
              </a:ext>
            </a:extLst>
          </p:cNvPr>
          <p:cNvSpPr/>
          <p:nvPr/>
        </p:nvSpPr>
        <p:spPr>
          <a:xfrm>
            <a:off x="5037349" y="3306616"/>
            <a:ext cx="10795" cy="6350"/>
          </a:xfrm>
          <a:custGeom>
            <a:avLst/>
            <a:gdLst/>
            <a:ahLst/>
            <a:cxnLst/>
            <a:rect l="l" t="t" r="r" b="b"/>
            <a:pathLst>
              <a:path w="10795" h="6350">
                <a:moveTo>
                  <a:pt x="6350" y="0"/>
                </a:moveTo>
                <a:lnTo>
                  <a:pt x="4317" y="0"/>
                </a:lnTo>
                <a:lnTo>
                  <a:pt x="0" y="2031"/>
                </a:lnTo>
                <a:lnTo>
                  <a:pt x="4317" y="6096"/>
                </a:lnTo>
                <a:lnTo>
                  <a:pt x="6350" y="6096"/>
                </a:lnTo>
                <a:lnTo>
                  <a:pt x="10667" y="2031"/>
                </a:lnTo>
                <a:lnTo>
                  <a:pt x="6350" y="0"/>
                </a:lnTo>
                <a:close/>
              </a:path>
            </a:pathLst>
          </a:custGeom>
          <a:solidFill>
            <a:srgbClr val="B9BBBD"/>
          </a:solidFill>
        </p:spPr>
        <p:txBody>
          <a:bodyPr wrap="square" lIns="0" tIns="0" rIns="0" bIns="0" rtlCol="0"/>
          <a:lstStyle/>
          <a:p>
            <a:endParaRPr>
              <a:solidFill>
                <a:schemeClr val="tx1"/>
              </a:solidFill>
            </a:endParaRPr>
          </a:p>
        </p:txBody>
      </p:sp>
      <p:sp>
        <p:nvSpPr>
          <p:cNvPr id="551" name="object 550">
            <a:extLst>
              <a:ext uri="{FF2B5EF4-FFF2-40B4-BE49-F238E27FC236}">
                <a16:creationId xmlns:a16="http://schemas.microsoft.com/office/drawing/2014/main" id="{113B66CB-0726-455D-8971-4F42D5C2816E}"/>
              </a:ext>
            </a:extLst>
          </p:cNvPr>
          <p:cNvSpPr/>
          <p:nvPr/>
        </p:nvSpPr>
        <p:spPr>
          <a:xfrm>
            <a:off x="5046493" y="3309663"/>
            <a:ext cx="10795" cy="7620"/>
          </a:xfrm>
          <a:custGeom>
            <a:avLst/>
            <a:gdLst/>
            <a:ahLst/>
            <a:cxnLst/>
            <a:rect l="l" t="t" r="r" b="b"/>
            <a:pathLst>
              <a:path w="10795" h="7620">
                <a:moveTo>
                  <a:pt x="6350" y="0"/>
                </a:moveTo>
                <a:lnTo>
                  <a:pt x="4318" y="0"/>
                </a:lnTo>
                <a:lnTo>
                  <a:pt x="0" y="2539"/>
                </a:lnTo>
                <a:lnTo>
                  <a:pt x="0" y="5080"/>
                </a:lnTo>
                <a:lnTo>
                  <a:pt x="4318" y="7619"/>
                </a:lnTo>
                <a:lnTo>
                  <a:pt x="6350" y="7619"/>
                </a:lnTo>
                <a:lnTo>
                  <a:pt x="10668" y="5080"/>
                </a:lnTo>
                <a:lnTo>
                  <a:pt x="10668" y="2539"/>
                </a:lnTo>
                <a:lnTo>
                  <a:pt x="6350" y="0"/>
                </a:lnTo>
                <a:close/>
              </a:path>
            </a:pathLst>
          </a:custGeom>
          <a:solidFill>
            <a:srgbClr val="9F97C9"/>
          </a:solidFill>
        </p:spPr>
        <p:txBody>
          <a:bodyPr wrap="square" lIns="0" tIns="0" rIns="0" bIns="0" rtlCol="0"/>
          <a:lstStyle/>
          <a:p>
            <a:endParaRPr>
              <a:solidFill>
                <a:schemeClr val="tx1"/>
              </a:solidFill>
            </a:endParaRPr>
          </a:p>
        </p:txBody>
      </p:sp>
      <p:sp>
        <p:nvSpPr>
          <p:cNvPr id="552" name="object 551">
            <a:extLst>
              <a:ext uri="{FF2B5EF4-FFF2-40B4-BE49-F238E27FC236}">
                <a16:creationId xmlns:a16="http://schemas.microsoft.com/office/drawing/2014/main" id="{DF4C1185-8179-4423-9D6F-5E6FB663752C}"/>
              </a:ext>
            </a:extLst>
          </p:cNvPr>
          <p:cNvSpPr/>
          <p:nvPr/>
        </p:nvSpPr>
        <p:spPr>
          <a:xfrm>
            <a:off x="5054114" y="3314236"/>
            <a:ext cx="12700" cy="6350"/>
          </a:xfrm>
          <a:custGeom>
            <a:avLst/>
            <a:gdLst/>
            <a:ahLst/>
            <a:cxnLst/>
            <a:rect l="l" t="t" r="r" b="b"/>
            <a:pathLst>
              <a:path w="12700" h="6350">
                <a:moveTo>
                  <a:pt x="7365" y="0"/>
                </a:moveTo>
                <a:lnTo>
                  <a:pt x="4825" y="0"/>
                </a:lnTo>
                <a:lnTo>
                  <a:pt x="0" y="4064"/>
                </a:lnTo>
                <a:lnTo>
                  <a:pt x="4825" y="6096"/>
                </a:lnTo>
                <a:lnTo>
                  <a:pt x="7365" y="6096"/>
                </a:lnTo>
                <a:lnTo>
                  <a:pt x="12191" y="4064"/>
                </a:lnTo>
                <a:lnTo>
                  <a:pt x="7365" y="0"/>
                </a:lnTo>
                <a:close/>
              </a:path>
            </a:pathLst>
          </a:custGeom>
          <a:solidFill>
            <a:srgbClr val="DDB085"/>
          </a:solidFill>
        </p:spPr>
        <p:txBody>
          <a:bodyPr wrap="square" lIns="0" tIns="0" rIns="0" bIns="0" rtlCol="0"/>
          <a:lstStyle/>
          <a:p>
            <a:endParaRPr>
              <a:solidFill>
                <a:schemeClr val="tx1"/>
              </a:solidFill>
            </a:endParaRPr>
          </a:p>
        </p:txBody>
      </p:sp>
      <p:sp>
        <p:nvSpPr>
          <p:cNvPr id="553" name="object 552">
            <a:extLst>
              <a:ext uri="{FF2B5EF4-FFF2-40B4-BE49-F238E27FC236}">
                <a16:creationId xmlns:a16="http://schemas.microsoft.com/office/drawing/2014/main" id="{F9226CAB-DEC0-40E3-8262-0F54FBEB3A7C}"/>
              </a:ext>
            </a:extLst>
          </p:cNvPr>
          <p:cNvSpPr/>
          <p:nvPr/>
        </p:nvSpPr>
        <p:spPr>
          <a:xfrm>
            <a:off x="5063258" y="3320331"/>
            <a:ext cx="10795" cy="6350"/>
          </a:xfrm>
          <a:custGeom>
            <a:avLst/>
            <a:gdLst/>
            <a:ahLst/>
            <a:cxnLst/>
            <a:rect l="l" t="t" r="r" b="b"/>
            <a:pathLst>
              <a:path w="10795" h="6350">
                <a:moveTo>
                  <a:pt x="6350" y="0"/>
                </a:moveTo>
                <a:lnTo>
                  <a:pt x="4317" y="0"/>
                </a:lnTo>
                <a:lnTo>
                  <a:pt x="0" y="2032"/>
                </a:lnTo>
                <a:lnTo>
                  <a:pt x="4317" y="6096"/>
                </a:lnTo>
                <a:lnTo>
                  <a:pt x="6350" y="6096"/>
                </a:lnTo>
                <a:lnTo>
                  <a:pt x="10667" y="2032"/>
                </a:lnTo>
                <a:lnTo>
                  <a:pt x="6350" y="0"/>
                </a:lnTo>
                <a:close/>
              </a:path>
            </a:pathLst>
          </a:custGeom>
          <a:solidFill>
            <a:srgbClr val="FFD781"/>
          </a:solidFill>
        </p:spPr>
        <p:txBody>
          <a:bodyPr wrap="square" lIns="0" tIns="0" rIns="0" bIns="0" rtlCol="0"/>
          <a:lstStyle/>
          <a:p>
            <a:endParaRPr>
              <a:solidFill>
                <a:schemeClr val="tx1"/>
              </a:solidFill>
            </a:endParaRPr>
          </a:p>
        </p:txBody>
      </p:sp>
      <p:sp>
        <p:nvSpPr>
          <p:cNvPr id="554" name="object 553">
            <a:extLst>
              <a:ext uri="{FF2B5EF4-FFF2-40B4-BE49-F238E27FC236}">
                <a16:creationId xmlns:a16="http://schemas.microsoft.com/office/drawing/2014/main" id="{6529B2C4-9610-4802-A17E-8EE09608A909}"/>
              </a:ext>
            </a:extLst>
          </p:cNvPr>
          <p:cNvSpPr/>
          <p:nvPr/>
        </p:nvSpPr>
        <p:spPr>
          <a:xfrm>
            <a:off x="5072402" y="3324904"/>
            <a:ext cx="10795" cy="6350"/>
          </a:xfrm>
          <a:custGeom>
            <a:avLst/>
            <a:gdLst/>
            <a:ahLst/>
            <a:cxnLst/>
            <a:rect l="l" t="t" r="r" b="b"/>
            <a:pathLst>
              <a:path w="10795" h="6350">
                <a:moveTo>
                  <a:pt x="6350" y="0"/>
                </a:moveTo>
                <a:lnTo>
                  <a:pt x="4318" y="0"/>
                </a:lnTo>
                <a:lnTo>
                  <a:pt x="0" y="2031"/>
                </a:lnTo>
                <a:lnTo>
                  <a:pt x="0" y="4064"/>
                </a:lnTo>
                <a:lnTo>
                  <a:pt x="4318" y="6096"/>
                </a:lnTo>
                <a:lnTo>
                  <a:pt x="6350" y="6096"/>
                </a:lnTo>
                <a:lnTo>
                  <a:pt x="10668" y="4064"/>
                </a:lnTo>
                <a:lnTo>
                  <a:pt x="10668" y="2031"/>
                </a:lnTo>
                <a:lnTo>
                  <a:pt x="6350" y="0"/>
                </a:lnTo>
                <a:close/>
              </a:path>
            </a:pathLst>
          </a:custGeom>
          <a:solidFill>
            <a:srgbClr val="D2E4A1"/>
          </a:solidFill>
        </p:spPr>
        <p:txBody>
          <a:bodyPr wrap="square" lIns="0" tIns="0" rIns="0" bIns="0" rtlCol="0"/>
          <a:lstStyle/>
          <a:p>
            <a:endParaRPr>
              <a:solidFill>
                <a:schemeClr val="tx1"/>
              </a:solidFill>
            </a:endParaRPr>
          </a:p>
        </p:txBody>
      </p:sp>
      <p:sp>
        <p:nvSpPr>
          <p:cNvPr id="555" name="object 554">
            <a:extLst>
              <a:ext uri="{FF2B5EF4-FFF2-40B4-BE49-F238E27FC236}">
                <a16:creationId xmlns:a16="http://schemas.microsoft.com/office/drawing/2014/main" id="{9AF9D0A0-5C46-42A8-8089-BFDD3518ACB6}"/>
              </a:ext>
            </a:extLst>
          </p:cNvPr>
          <p:cNvSpPr/>
          <p:nvPr/>
        </p:nvSpPr>
        <p:spPr>
          <a:xfrm>
            <a:off x="5105929" y="3320331"/>
            <a:ext cx="1905" cy="3175"/>
          </a:xfrm>
          <a:custGeom>
            <a:avLst/>
            <a:gdLst/>
            <a:ahLst/>
            <a:cxnLst/>
            <a:rect l="l" t="t" r="r" b="b"/>
            <a:pathLst>
              <a:path w="1904" h="3175">
                <a:moveTo>
                  <a:pt x="1524" y="0"/>
                </a:moveTo>
                <a:lnTo>
                  <a:pt x="0" y="3048"/>
                </a:lnTo>
                <a:lnTo>
                  <a:pt x="1524" y="3048"/>
                </a:lnTo>
                <a:lnTo>
                  <a:pt x="1524" y="0"/>
                </a:lnTo>
                <a:close/>
              </a:path>
            </a:pathLst>
          </a:custGeom>
          <a:solidFill>
            <a:srgbClr val="494A4B"/>
          </a:solidFill>
        </p:spPr>
        <p:txBody>
          <a:bodyPr wrap="square" lIns="0" tIns="0" rIns="0" bIns="0" rtlCol="0"/>
          <a:lstStyle/>
          <a:p>
            <a:endParaRPr>
              <a:solidFill>
                <a:schemeClr val="tx1"/>
              </a:solidFill>
            </a:endParaRPr>
          </a:p>
        </p:txBody>
      </p:sp>
      <p:sp>
        <p:nvSpPr>
          <p:cNvPr id="556" name="object 555">
            <a:extLst>
              <a:ext uri="{FF2B5EF4-FFF2-40B4-BE49-F238E27FC236}">
                <a16:creationId xmlns:a16="http://schemas.microsoft.com/office/drawing/2014/main" id="{B3FD9168-4FA3-4A87-9BE5-E6F5DA390C5D}"/>
              </a:ext>
            </a:extLst>
          </p:cNvPr>
          <p:cNvSpPr/>
          <p:nvPr/>
        </p:nvSpPr>
        <p:spPr>
          <a:xfrm>
            <a:off x="5232929" y="3447331"/>
            <a:ext cx="1905" cy="3175"/>
          </a:xfrm>
          <a:custGeom>
            <a:avLst/>
            <a:gdLst/>
            <a:ahLst/>
            <a:cxnLst/>
            <a:rect l="l" t="t" r="r" b="b"/>
            <a:pathLst>
              <a:path w="1904" h="3175">
                <a:moveTo>
                  <a:pt x="1524" y="0"/>
                </a:moveTo>
                <a:lnTo>
                  <a:pt x="0" y="3048"/>
                </a:lnTo>
                <a:lnTo>
                  <a:pt x="1524" y="3048"/>
                </a:lnTo>
                <a:lnTo>
                  <a:pt x="1524" y="0"/>
                </a:lnTo>
                <a:close/>
              </a:path>
            </a:pathLst>
          </a:custGeom>
          <a:solidFill>
            <a:srgbClr val="D4D6D7"/>
          </a:solidFill>
        </p:spPr>
        <p:txBody>
          <a:bodyPr wrap="square" lIns="0" tIns="0" rIns="0" bIns="0" rtlCol="0"/>
          <a:lstStyle/>
          <a:p>
            <a:endParaRPr>
              <a:solidFill>
                <a:schemeClr val="tx1"/>
              </a:solidFill>
            </a:endParaRPr>
          </a:p>
        </p:txBody>
      </p:sp>
      <p:sp>
        <p:nvSpPr>
          <p:cNvPr id="557" name="object 556">
            <a:extLst>
              <a:ext uri="{FF2B5EF4-FFF2-40B4-BE49-F238E27FC236}">
                <a16:creationId xmlns:a16="http://schemas.microsoft.com/office/drawing/2014/main" id="{635D7513-DA2C-4014-83DD-3A38D095CF42}"/>
              </a:ext>
            </a:extLst>
          </p:cNvPr>
          <p:cNvSpPr/>
          <p:nvPr/>
        </p:nvSpPr>
        <p:spPr>
          <a:xfrm>
            <a:off x="4889522" y="3244640"/>
            <a:ext cx="91440" cy="110489"/>
          </a:xfrm>
          <a:custGeom>
            <a:avLst/>
            <a:gdLst/>
            <a:ahLst/>
            <a:cxnLst/>
            <a:rect l="l" t="t" r="r" b="b"/>
            <a:pathLst>
              <a:path w="91439" h="110489">
                <a:moveTo>
                  <a:pt x="44323" y="0"/>
                </a:moveTo>
                <a:lnTo>
                  <a:pt x="15493" y="24892"/>
                </a:lnTo>
                <a:lnTo>
                  <a:pt x="13334" y="26924"/>
                </a:lnTo>
                <a:lnTo>
                  <a:pt x="11049" y="28956"/>
                </a:lnTo>
                <a:lnTo>
                  <a:pt x="8889" y="31114"/>
                </a:lnTo>
                <a:lnTo>
                  <a:pt x="6603" y="33147"/>
                </a:lnTo>
                <a:lnTo>
                  <a:pt x="4444" y="37211"/>
                </a:lnTo>
                <a:lnTo>
                  <a:pt x="0" y="43434"/>
                </a:lnTo>
                <a:lnTo>
                  <a:pt x="0" y="60070"/>
                </a:lnTo>
                <a:lnTo>
                  <a:pt x="14287" y="95789"/>
                </a:lnTo>
                <a:lnTo>
                  <a:pt x="40925" y="110458"/>
                </a:lnTo>
                <a:lnTo>
                  <a:pt x="48887" y="109005"/>
                </a:lnTo>
                <a:lnTo>
                  <a:pt x="53086" y="103505"/>
                </a:lnTo>
                <a:lnTo>
                  <a:pt x="55691" y="96571"/>
                </a:lnTo>
                <a:lnTo>
                  <a:pt x="57261" y="88709"/>
                </a:lnTo>
                <a:lnTo>
                  <a:pt x="58425" y="80466"/>
                </a:lnTo>
                <a:lnTo>
                  <a:pt x="59816" y="72389"/>
                </a:lnTo>
                <a:lnTo>
                  <a:pt x="61975" y="62103"/>
                </a:lnTo>
                <a:lnTo>
                  <a:pt x="84074" y="62103"/>
                </a:lnTo>
                <a:lnTo>
                  <a:pt x="86359" y="53848"/>
                </a:lnTo>
                <a:lnTo>
                  <a:pt x="88518" y="49656"/>
                </a:lnTo>
                <a:lnTo>
                  <a:pt x="90812" y="42824"/>
                </a:lnTo>
                <a:lnTo>
                  <a:pt x="90201" y="33861"/>
                </a:lnTo>
                <a:lnTo>
                  <a:pt x="85447" y="26064"/>
                </a:lnTo>
                <a:lnTo>
                  <a:pt x="75311" y="22732"/>
                </a:lnTo>
                <a:lnTo>
                  <a:pt x="74148" y="11072"/>
                </a:lnTo>
                <a:lnTo>
                  <a:pt x="66389" y="3651"/>
                </a:lnTo>
                <a:lnTo>
                  <a:pt x="55344" y="87"/>
                </a:lnTo>
                <a:lnTo>
                  <a:pt x="44323" y="0"/>
                </a:lnTo>
                <a:close/>
              </a:path>
              <a:path w="91439" h="110489">
                <a:moveTo>
                  <a:pt x="84074" y="62103"/>
                </a:moveTo>
                <a:lnTo>
                  <a:pt x="73025" y="62103"/>
                </a:lnTo>
                <a:lnTo>
                  <a:pt x="73025" y="84836"/>
                </a:lnTo>
                <a:lnTo>
                  <a:pt x="79628" y="80644"/>
                </a:lnTo>
                <a:lnTo>
                  <a:pt x="79628" y="72389"/>
                </a:lnTo>
                <a:lnTo>
                  <a:pt x="81914" y="66167"/>
                </a:lnTo>
                <a:lnTo>
                  <a:pt x="84074" y="62103"/>
                </a:lnTo>
                <a:close/>
              </a:path>
            </a:pathLst>
          </a:custGeom>
          <a:solidFill>
            <a:srgbClr val="252525"/>
          </a:solidFill>
        </p:spPr>
        <p:txBody>
          <a:bodyPr wrap="square" lIns="0" tIns="0" rIns="0" bIns="0" rtlCol="0"/>
          <a:lstStyle/>
          <a:p>
            <a:endParaRPr>
              <a:solidFill>
                <a:schemeClr val="tx1"/>
              </a:solidFill>
            </a:endParaRPr>
          </a:p>
        </p:txBody>
      </p:sp>
      <p:sp>
        <p:nvSpPr>
          <p:cNvPr id="558" name="object 557">
            <a:extLst>
              <a:ext uri="{FF2B5EF4-FFF2-40B4-BE49-F238E27FC236}">
                <a16:creationId xmlns:a16="http://schemas.microsoft.com/office/drawing/2014/main" id="{24D14236-4046-4FB7-8898-B1979DC7B680}"/>
              </a:ext>
            </a:extLst>
          </p:cNvPr>
          <p:cNvSpPr/>
          <p:nvPr/>
        </p:nvSpPr>
        <p:spPr>
          <a:xfrm>
            <a:off x="5832878" y="3204507"/>
            <a:ext cx="147955" cy="169545"/>
          </a:xfrm>
          <a:custGeom>
            <a:avLst/>
            <a:gdLst/>
            <a:ahLst/>
            <a:cxnLst/>
            <a:rect l="l" t="t" r="r" b="b"/>
            <a:pathLst>
              <a:path w="147954" h="169545">
                <a:moveTo>
                  <a:pt x="116967" y="0"/>
                </a:moveTo>
                <a:lnTo>
                  <a:pt x="4445" y="61849"/>
                </a:lnTo>
                <a:lnTo>
                  <a:pt x="0" y="66040"/>
                </a:lnTo>
                <a:lnTo>
                  <a:pt x="0" y="165100"/>
                </a:lnTo>
                <a:lnTo>
                  <a:pt x="2159" y="165100"/>
                </a:lnTo>
                <a:lnTo>
                  <a:pt x="4445" y="167132"/>
                </a:lnTo>
                <a:lnTo>
                  <a:pt x="6603" y="169164"/>
                </a:lnTo>
                <a:lnTo>
                  <a:pt x="8762" y="169164"/>
                </a:lnTo>
                <a:lnTo>
                  <a:pt x="34411" y="154686"/>
                </a:lnTo>
                <a:lnTo>
                  <a:pt x="8762" y="154686"/>
                </a:lnTo>
                <a:lnTo>
                  <a:pt x="8762" y="150622"/>
                </a:lnTo>
                <a:lnTo>
                  <a:pt x="11049" y="72263"/>
                </a:lnTo>
                <a:lnTo>
                  <a:pt x="11049" y="68072"/>
                </a:lnTo>
                <a:lnTo>
                  <a:pt x="13208" y="68072"/>
                </a:lnTo>
                <a:lnTo>
                  <a:pt x="112522" y="14478"/>
                </a:lnTo>
                <a:lnTo>
                  <a:pt x="116967" y="12319"/>
                </a:lnTo>
                <a:lnTo>
                  <a:pt x="125730" y="6223"/>
                </a:lnTo>
                <a:lnTo>
                  <a:pt x="125730" y="4064"/>
                </a:lnTo>
                <a:lnTo>
                  <a:pt x="116967" y="0"/>
                </a:lnTo>
                <a:close/>
              </a:path>
              <a:path w="147954" h="169545">
                <a:moveTo>
                  <a:pt x="139064" y="84582"/>
                </a:moveTo>
                <a:lnTo>
                  <a:pt x="13208" y="152654"/>
                </a:lnTo>
                <a:lnTo>
                  <a:pt x="8762" y="154686"/>
                </a:lnTo>
                <a:lnTo>
                  <a:pt x="34411" y="154686"/>
                </a:lnTo>
                <a:lnTo>
                  <a:pt x="136778" y="96901"/>
                </a:lnTo>
                <a:lnTo>
                  <a:pt x="139064" y="94869"/>
                </a:lnTo>
                <a:lnTo>
                  <a:pt x="147827" y="90805"/>
                </a:lnTo>
                <a:lnTo>
                  <a:pt x="147827" y="88646"/>
                </a:lnTo>
                <a:lnTo>
                  <a:pt x="139064" y="84582"/>
                </a:lnTo>
                <a:close/>
              </a:path>
            </a:pathLst>
          </a:custGeom>
          <a:solidFill>
            <a:srgbClr val="F0F1F1"/>
          </a:solidFill>
        </p:spPr>
        <p:txBody>
          <a:bodyPr wrap="square" lIns="0" tIns="0" rIns="0" bIns="0" rtlCol="0"/>
          <a:lstStyle/>
          <a:p>
            <a:endParaRPr>
              <a:solidFill>
                <a:schemeClr val="tx1"/>
              </a:solidFill>
            </a:endParaRPr>
          </a:p>
        </p:txBody>
      </p:sp>
      <p:sp>
        <p:nvSpPr>
          <p:cNvPr id="559" name="object 558">
            <a:extLst>
              <a:ext uri="{FF2B5EF4-FFF2-40B4-BE49-F238E27FC236}">
                <a16:creationId xmlns:a16="http://schemas.microsoft.com/office/drawing/2014/main" id="{A4116C29-214C-43F5-B078-D0113152650B}"/>
              </a:ext>
            </a:extLst>
          </p:cNvPr>
          <p:cNvSpPr/>
          <p:nvPr/>
        </p:nvSpPr>
        <p:spPr>
          <a:xfrm>
            <a:off x="5840497" y="3207555"/>
            <a:ext cx="140335" cy="169545"/>
          </a:xfrm>
          <a:custGeom>
            <a:avLst/>
            <a:gdLst/>
            <a:ahLst/>
            <a:cxnLst/>
            <a:rect l="l" t="t" r="r" b="b"/>
            <a:pathLst>
              <a:path w="140335" h="169545">
                <a:moveTo>
                  <a:pt x="118237" y="0"/>
                </a:moveTo>
                <a:lnTo>
                  <a:pt x="6603" y="62611"/>
                </a:lnTo>
                <a:lnTo>
                  <a:pt x="2158" y="64770"/>
                </a:lnTo>
                <a:lnTo>
                  <a:pt x="0" y="66802"/>
                </a:lnTo>
                <a:lnTo>
                  <a:pt x="0" y="167132"/>
                </a:lnTo>
                <a:lnTo>
                  <a:pt x="2158" y="169164"/>
                </a:lnTo>
                <a:lnTo>
                  <a:pt x="6603" y="167132"/>
                </a:lnTo>
                <a:lnTo>
                  <a:pt x="25747" y="156591"/>
                </a:lnTo>
                <a:lnTo>
                  <a:pt x="10922" y="156591"/>
                </a:lnTo>
                <a:lnTo>
                  <a:pt x="8762" y="154559"/>
                </a:lnTo>
                <a:lnTo>
                  <a:pt x="8762" y="70993"/>
                </a:lnTo>
                <a:lnTo>
                  <a:pt x="10922" y="66802"/>
                </a:lnTo>
                <a:lnTo>
                  <a:pt x="13080" y="66802"/>
                </a:lnTo>
                <a:lnTo>
                  <a:pt x="113918" y="10414"/>
                </a:lnTo>
                <a:lnTo>
                  <a:pt x="116077" y="10414"/>
                </a:lnTo>
                <a:lnTo>
                  <a:pt x="118237" y="6223"/>
                </a:lnTo>
                <a:lnTo>
                  <a:pt x="118237" y="0"/>
                </a:lnTo>
                <a:close/>
              </a:path>
              <a:path w="140335" h="169545">
                <a:moveTo>
                  <a:pt x="140207" y="85598"/>
                </a:moveTo>
                <a:lnTo>
                  <a:pt x="13080" y="154559"/>
                </a:lnTo>
                <a:lnTo>
                  <a:pt x="10922" y="156591"/>
                </a:lnTo>
                <a:lnTo>
                  <a:pt x="25747" y="156591"/>
                </a:lnTo>
                <a:lnTo>
                  <a:pt x="135762" y="96012"/>
                </a:lnTo>
                <a:lnTo>
                  <a:pt x="138049" y="93980"/>
                </a:lnTo>
                <a:lnTo>
                  <a:pt x="140207" y="91948"/>
                </a:lnTo>
                <a:lnTo>
                  <a:pt x="140207" y="85598"/>
                </a:lnTo>
                <a:close/>
              </a:path>
            </a:pathLst>
          </a:custGeom>
          <a:solidFill>
            <a:srgbClr val="C4C5C7"/>
          </a:solidFill>
        </p:spPr>
        <p:txBody>
          <a:bodyPr wrap="square" lIns="0" tIns="0" rIns="0" bIns="0" rtlCol="0"/>
          <a:lstStyle/>
          <a:p>
            <a:endParaRPr>
              <a:solidFill>
                <a:schemeClr val="tx1"/>
              </a:solidFill>
            </a:endParaRPr>
          </a:p>
        </p:txBody>
      </p:sp>
      <p:sp>
        <p:nvSpPr>
          <p:cNvPr id="560" name="object 559">
            <a:extLst>
              <a:ext uri="{FF2B5EF4-FFF2-40B4-BE49-F238E27FC236}">
                <a16:creationId xmlns:a16="http://schemas.microsoft.com/office/drawing/2014/main" id="{945F111A-A27C-4FF2-AB45-E98E5D83E745}"/>
              </a:ext>
            </a:extLst>
          </p:cNvPr>
          <p:cNvSpPr/>
          <p:nvPr/>
        </p:nvSpPr>
        <p:spPr>
          <a:xfrm>
            <a:off x="5971561" y="3297472"/>
            <a:ext cx="119380" cy="67310"/>
          </a:xfrm>
          <a:custGeom>
            <a:avLst/>
            <a:gdLst/>
            <a:ahLst/>
            <a:cxnLst/>
            <a:rect l="l" t="t" r="r" b="b"/>
            <a:pathLst>
              <a:path w="119379" h="67310">
                <a:moveTo>
                  <a:pt x="0" y="0"/>
                </a:moveTo>
                <a:lnTo>
                  <a:pt x="0" y="6222"/>
                </a:lnTo>
                <a:lnTo>
                  <a:pt x="110109" y="67055"/>
                </a:lnTo>
                <a:lnTo>
                  <a:pt x="118872" y="62864"/>
                </a:lnTo>
                <a:lnTo>
                  <a:pt x="0" y="0"/>
                </a:lnTo>
                <a:close/>
              </a:path>
            </a:pathLst>
          </a:custGeom>
          <a:solidFill>
            <a:srgbClr val="DADBDC"/>
          </a:solidFill>
        </p:spPr>
        <p:txBody>
          <a:bodyPr wrap="square" lIns="0" tIns="0" rIns="0" bIns="0" rtlCol="0"/>
          <a:lstStyle/>
          <a:p>
            <a:endParaRPr>
              <a:solidFill>
                <a:schemeClr val="tx1"/>
              </a:solidFill>
            </a:endParaRPr>
          </a:p>
        </p:txBody>
      </p:sp>
      <p:sp>
        <p:nvSpPr>
          <p:cNvPr id="561" name="object 560">
            <a:extLst>
              <a:ext uri="{FF2B5EF4-FFF2-40B4-BE49-F238E27FC236}">
                <a16:creationId xmlns:a16="http://schemas.microsoft.com/office/drawing/2014/main" id="{16248A5F-354F-44BF-A129-9B2A321AEF66}"/>
              </a:ext>
            </a:extLst>
          </p:cNvPr>
          <p:cNvSpPr/>
          <p:nvPr/>
        </p:nvSpPr>
        <p:spPr>
          <a:xfrm>
            <a:off x="5959370" y="3273087"/>
            <a:ext cx="144780" cy="169545"/>
          </a:xfrm>
          <a:custGeom>
            <a:avLst/>
            <a:gdLst/>
            <a:ahLst/>
            <a:cxnLst/>
            <a:rect l="l" t="t" r="r" b="b"/>
            <a:pathLst>
              <a:path w="144779" h="169545">
                <a:moveTo>
                  <a:pt x="116204" y="0"/>
                </a:moveTo>
                <a:lnTo>
                  <a:pt x="4444" y="61849"/>
                </a:lnTo>
                <a:lnTo>
                  <a:pt x="2158" y="61849"/>
                </a:lnTo>
                <a:lnTo>
                  <a:pt x="0" y="66039"/>
                </a:lnTo>
                <a:lnTo>
                  <a:pt x="0" y="165100"/>
                </a:lnTo>
                <a:lnTo>
                  <a:pt x="2158" y="165100"/>
                </a:lnTo>
                <a:lnTo>
                  <a:pt x="4444" y="167131"/>
                </a:lnTo>
                <a:lnTo>
                  <a:pt x="6603" y="167131"/>
                </a:lnTo>
                <a:lnTo>
                  <a:pt x="8762" y="169163"/>
                </a:lnTo>
                <a:lnTo>
                  <a:pt x="33825" y="154686"/>
                </a:lnTo>
                <a:lnTo>
                  <a:pt x="8762" y="154686"/>
                </a:lnTo>
                <a:lnTo>
                  <a:pt x="8762" y="70103"/>
                </a:lnTo>
                <a:lnTo>
                  <a:pt x="10921" y="68071"/>
                </a:lnTo>
                <a:lnTo>
                  <a:pt x="13207" y="68071"/>
                </a:lnTo>
                <a:lnTo>
                  <a:pt x="111886" y="12318"/>
                </a:lnTo>
                <a:lnTo>
                  <a:pt x="114045" y="12318"/>
                </a:lnTo>
                <a:lnTo>
                  <a:pt x="122808" y="6222"/>
                </a:lnTo>
                <a:lnTo>
                  <a:pt x="122808" y="4063"/>
                </a:lnTo>
                <a:lnTo>
                  <a:pt x="116204" y="0"/>
                </a:lnTo>
                <a:close/>
              </a:path>
              <a:path w="144779" h="169545">
                <a:moveTo>
                  <a:pt x="138175" y="82550"/>
                </a:moveTo>
                <a:lnTo>
                  <a:pt x="10921" y="152653"/>
                </a:lnTo>
                <a:lnTo>
                  <a:pt x="8762" y="154686"/>
                </a:lnTo>
                <a:lnTo>
                  <a:pt x="33825" y="154686"/>
                </a:lnTo>
                <a:lnTo>
                  <a:pt x="133857" y="96900"/>
                </a:lnTo>
                <a:lnTo>
                  <a:pt x="138175" y="94868"/>
                </a:lnTo>
                <a:lnTo>
                  <a:pt x="144779" y="88645"/>
                </a:lnTo>
                <a:lnTo>
                  <a:pt x="144779" y="86613"/>
                </a:lnTo>
                <a:lnTo>
                  <a:pt x="138175" y="82550"/>
                </a:lnTo>
                <a:close/>
              </a:path>
            </a:pathLst>
          </a:custGeom>
          <a:solidFill>
            <a:srgbClr val="F0F1F1"/>
          </a:solidFill>
        </p:spPr>
        <p:txBody>
          <a:bodyPr wrap="square" lIns="0" tIns="0" rIns="0" bIns="0" rtlCol="0"/>
          <a:lstStyle/>
          <a:p>
            <a:endParaRPr>
              <a:solidFill>
                <a:schemeClr val="tx1"/>
              </a:solidFill>
            </a:endParaRPr>
          </a:p>
        </p:txBody>
      </p:sp>
      <p:sp>
        <p:nvSpPr>
          <p:cNvPr id="562" name="object 561">
            <a:extLst>
              <a:ext uri="{FF2B5EF4-FFF2-40B4-BE49-F238E27FC236}">
                <a16:creationId xmlns:a16="http://schemas.microsoft.com/office/drawing/2014/main" id="{A4C720C2-A222-4323-90D5-CD3C4A7538C7}"/>
              </a:ext>
            </a:extLst>
          </p:cNvPr>
          <p:cNvSpPr/>
          <p:nvPr/>
        </p:nvSpPr>
        <p:spPr>
          <a:xfrm>
            <a:off x="5965466" y="3289852"/>
            <a:ext cx="139065" cy="74930"/>
          </a:xfrm>
          <a:custGeom>
            <a:avLst/>
            <a:gdLst/>
            <a:ahLst/>
            <a:cxnLst/>
            <a:rect l="l" t="t" r="r" b="b"/>
            <a:pathLst>
              <a:path w="139064" h="74929">
                <a:moveTo>
                  <a:pt x="6604" y="0"/>
                </a:moveTo>
                <a:lnTo>
                  <a:pt x="0" y="4191"/>
                </a:lnTo>
                <a:lnTo>
                  <a:pt x="132080" y="74675"/>
                </a:lnTo>
                <a:lnTo>
                  <a:pt x="138684" y="70485"/>
                </a:lnTo>
                <a:lnTo>
                  <a:pt x="6604" y="0"/>
                </a:lnTo>
                <a:close/>
              </a:path>
            </a:pathLst>
          </a:custGeom>
          <a:solidFill>
            <a:srgbClr val="F0F1F1"/>
          </a:solidFill>
        </p:spPr>
        <p:txBody>
          <a:bodyPr wrap="square" lIns="0" tIns="0" rIns="0" bIns="0" rtlCol="0"/>
          <a:lstStyle/>
          <a:p>
            <a:endParaRPr>
              <a:solidFill>
                <a:schemeClr val="tx1"/>
              </a:solidFill>
            </a:endParaRPr>
          </a:p>
        </p:txBody>
      </p:sp>
      <p:sp>
        <p:nvSpPr>
          <p:cNvPr id="563" name="object 562">
            <a:extLst>
              <a:ext uri="{FF2B5EF4-FFF2-40B4-BE49-F238E27FC236}">
                <a16:creationId xmlns:a16="http://schemas.microsoft.com/office/drawing/2014/main" id="{DBCF1EB5-22DA-41D7-96EF-A4B0925B5A27}"/>
              </a:ext>
            </a:extLst>
          </p:cNvPr>
          <p:cNvSpPr/>
          <p:nvPr/>
        </p:nvSpPr>
        <p:spPr>
          <a:xfrm>
            <a:off x="5965466" y="3276136"/>
            <a:ext cx="139065" cy="166370"/>
          </a:xfrm>
          <a:custGeom>
            <a:avLst/>
            <a:gdLst/>
            <a:ahLst/>
            <a:cxnLst/>
            <a:rect l="l" t="t" r="r" b="b"/>
            <a:pathLst>
              <a:path w="139064" h="166370">
                <a:moveTo>
                  <a:pt x="116712" y="0"/>
                </a:moveTo>
                <a:lnTo>
                  <a:pt x="4445" y="62230"/>
                </a:lnTo>
                <a:lnTo>
                  <a:pt x="2159" y="62230"/>
                </a:lnTo>
                <a:lnTo>
                  <a:pt x="0" y="66421"/>
                </a:lnTo>
                <a:lnTo>
                  <a:pt x="0" y="166116"/>
                </a:lnTo>
                <a:lnTo>
                  <a:pt x="4445" y="166116"/>
                </a:lnTo>
                <a:lnTo>
                  <a:pt x="26682" y="153670"/>
                </a:lnTo>
                <a:lnTo>
                  <a:pt x="6604" y="153670"/>
                </a:lnTo>
                <a:lnTo>
                  <a:pt x="6604" y="70612"/>
                </a:lnTo>
                <a:lnTo>
                  <a:pt x="8762" y="66421"/>
                </a:lnTo>
                <a:lnTo>
                  <a:pt x="13208" y="64389"/>
                </a:lnTo>
                <a:lnTo>
                  <a:pt x="112268" y="10414"/>
                </a:lnTo>
                <a:lnTo>
                  <a:pt x="114426" y="8255"/>
                </a:lnTo>
                <a:lnTo>
                  <a:pt x="116712" y="6223"/>
                </a:lnTo>
                <a:lnTo>
                  <a:pt x="116712" y="0"/>
                </a:lnTo>
                <a:close/>
              </a:path>
              <a:path w="139064" h="166370">
                <a:moveTo>
                  <a:pt x="138684" y="83058"/>
                </a:moveTo>
                <a:lnTo>
                  <a:pt x="13208" y="153670"/>
                </a:lnTo>
                <a:lnTo>
                  <a:pt x="26682" y="153670"/>
                </a:lnTo>
                <a:lnTo>
                  <a:pt x="134238" y="93472"/>
                </a:lnTo>
                <a:lnTo>
                  <a:pt x="136525" y="93472"/>
                </a:lnTo>
                <a:lnTo>
                  <a:pt x="138684" y="89281"/>
                </a:lnTo>
                <a:lnTo>
                  <a:pt x="138684" y="83058"/>
                </a:lnTo>
                <a:close/>
              </a:path>
            </a:pathLst>
          </a:custGeom>
          <a:solidFill>
            <a:srgbClr val="C4C5C7"/>
          </a:solidFill>
        </p:spPr>
        <p:txBody>
          <a:bodyPr wrap="square" lIns="0" tIns="0" rIns="0" bIns="0" rtlCol="0"/>
          <a:lstStyle/>
          <a:p>
            <a:endParaRPr>
              <a:solidFill>
                <a:schemeClr val="tx1"/>
              </a:solidFill>
            </a:endParaRPr>
          </a:p>
        </p:txBody>
      </p:sp>
      <p:sp>
        <p:nvSpPr>
          <p:cNvPr id="564" name="object 563">
            <a:extLst>
              <a:ext uri="{FF2B5EF4-FFF2-40B4-BE49-F238E27FC236}">
                <a16:creationId xmlns:a16="http://schemas.microsoft.com/office/drawing/2014/main" id="{1C165520-2401-4BBC-9B5B-17DCBACA52E2}"/>
              </a:ext>
            </a:extLst>
          </p:cNvPr>
          <p:cNvSpPr/>
          <p:nvPr/>
        </p:nvSpPr>
        <p:spPr>
          <a:xfrm>
            <a:off x="5837449" y="3201507"/>
            <a:ext cx="251460" cy="138430"/>
          </a:xfrm>
          <a:custGeom>
            <a:avLst/>
            <a:gdLst/>
            <a:ahLst/>
            <a:cxnLst/>
            <a:rect l="l" t="t" r="r" b="b"/>
            <a:pathLst>
              <a:path w="251460" h="138429">
                <a:moveTo>
                  <a:pt x="101425" y="0"/>
                </a:moveTo>
                <a:lnTo>
                  <a:pt x="89100" y="2284"/>
                </a:lnTo>
                <a:lnTo>
                  <a:pt x="77215" y="7318"/>
                </a:lnTo>
                <a:lnTo>
                  <a:pt x="8762" y="44656"/>
                </a:lnTo>
                <a:lnTo>
                  <a:pt x="6603" y="46688"/>
                </a:lnTo>
                <a:lnTo>
                  <a:pt x="0" y="46688"/>
                </a:lnTo>
                <a:lnTo>
                  <a:pt x="0" y="61293"/>
                </a:lnTo>
                <a:lnTo>
                  <a:pt x="4445" y="67516"/>
                </a:lnTo>
                <a:lnTo>
                  <a:pt x="8762" y="73739"/>
                </a:lnTo>
                <a:lnTo>
                  <a:pt x="44068" y="102822"/>
                </a:lnTo>
                <a:lnTo>
                  <a:pt x="83851" y="122285"/>
                </a:lnTo>
                <a:lnTo>
                  <a:pt x="131722" y="137406"/>
                </a:lnTo>
                <a:lnTo>
                  <a:pt x="145859" y="138350"/>
                </a:lnTo>
                <a:lnTo>
                  <a:pt x="158757" y="136580"/>
                </a:lnTo>
                <a:lnTo>
                  <a:pt x="169799" y="131905"/>
                </a:lnTo>
                <a:lnTo>
                  <a:pt x="240411" y="94440"/>
                </a:lnTo>
                <a:lnTo>
                  <a:pt x="244855" y="92408"/>
                </a:lnTo>
                <a:lnTo>
                  <a:pt x="249300" y="88217"/>
                </a:lnTo>
                <a:lnTo>
                  <a:pt x="249300" y="81994"/>
                </a:lnTo>
                <a:lnTo>
                  <a:pt x="251460" y="81994"/>
                </a:lnTo>
                <a:lnTo>
                  <a:pt x="251460" y="71707"/>
                </a:lnTo>
                <a:lnTo>
                  <a:pt x="249300" y="69548"/>
                </a:lnTo>
                <a:lnTo>
                  <a:pt x="244855" y="69548"/>
                </a:lnTo>
                <a:lnTo>
                  <a:pt x="242697" y="67516"/>
                </a:lnTo>
                <a:lnTo>
                  <a:pt x="238251" y="65357"/>
                </a:lnTo>
                <a:lnTo>
                  <a:pt x="235965" y="63325"/>
                </a:lnTo>
                <a:lnTo>
                  <a:pt x="221912" y="57671"/>
                </a:lnTo>
                <a:lnTo>
                  <a:pt x="169799" y="36401"/>
                </a:lnTo>
                <a:lnTo>
                  <a:pt x="132597" y="10916"/>
                </a:lnTo>
                <a:lnTo>
                  <a:pt x="125729" y="5159"/>
                </a:lnTo>
                <a:lnTo>
                  <a:pt x="113774" y="835"/>
                </a:lnTo>
                <a:lnTo>
                  <a:pt x="101425" y="0"/>
                </a:lnTo>
                <a:close/>
              </a:path>
              <a:path w="251460" h="138429">
                <a:moveTo>
                  <a:pt x="249300" y="65357"/>
                </a:moveTo>
                <a:lnTo>
                  <a:pt x="247014" y="65357"/>
                </a:lnTo>
                <a:lnTo>
                  <a:pt x="244855" y="69548"/>
                </a:lnTo>
                <a:lnTo>
                  <a:pt x="249300" y="69548"/>
                </a:lnTo>
                <a:lnTo>
                  <a:pt x="249300" y="65357"/>
                </a:lnTo>
                <a:close/>
              </a:path>
              <a:path w="251460" h="138429">
                <a:moveTo>
                  <a:pt x="2159" y="42624"/>
                </a:moveTo>
                <a:lnTo>
                  <a:pt x="2159" y="46688"/>
                </a:lnTo>
                <a:lnTo>
                  <a:pt x="6603" y="46688"/>
                </a:lnTo>
                <a:lnTo>
                  <a:pt x="4445" y="44656"/>
                </a:lnTo>
                <a:lnTo>
                  <a:pt x="2159" y="42624"/>
                </a:lnTo>
                <a:close/>
              </a:path>
            </a:pathLst>
          </a:custGeom>
          <a:solidFill>
            <a:srgbClr val="30210D"/>
          </a:solidFill>
        </p:spPr>
        <p:txBody>
          <a:bodyPr wrap="square" lIns="0" tIns="0" rIns="0" bIns="0" rtlCol="0"/>
          <a:lstStyle/>
          <a:p>
            <a:endParaRPr>
              <a:solidFill>
                <a:schemeClr val="tx1"/>
              </a:solidFill>
            </a:endParaRPr>
          </a:p>
        </p:txBody>
      </p:sp>
      <p:sp>
        <p:nvSpPr>
          <p:cNvPr id="565" name="object 564">
            <a:extLst>
              <a:ext uri="{FF2B5EF4-FFF2-40B4-BE49-F238E27FC236}">
                <a16:creationId xmlns:a16="http://schemas.microsoft.com/office/drawing/2014/main" id="{B0D2B099-12A3-40AC-A40C-22EE1ADCB36D}"/>
              </a:ext>
            </a:extLst>
          </p:cNvPr>
          <p:cNvSpPr/>
          <p:nvPr/>
        </p:nvSpPr>
        <p:spPr>
          <a:xfrm>
            <a:off x="5589037" y="3367575"/>
            <a:ext cx="228600" cy="131063"/>
          </a:xfrm>
          <a:prstGeom prst="rect">
            <a:avLst/>
          </a:prstGeom>
          <a:blipFill>
            <a:blip r:embed="rId46" cstate="print"/>
            <a:stretch>
              <a:fillRect/>
            </a:stretch>
          </a:blipFill>
        </p:spPr>
        <p:txBody>
          <a:bodyPr wrap="square" lIns="0" tIns="0" rIns="0" bIns="0" rtlCol="0"/>
          <a:lstStyle/>
          <a:p>
            <a:endParaRPr>
              <a:solidFill>
                <a:schemeClr val="tx1"/>
              </a:solidFill>
            </a:endParaRPr>
          </a:p>
        </p:txBody>
      </p:sp>
      <p:sp>
        <p:nvSpPr>
          <p:cNvPr id="566" name="object 565">
            <a:extLst>
              <a:ext uri="{FF2B5EF4-FFF2-40B4-BE49-F238E27FC236}">
                <a16:creationId xmlns:a16="http://schemas.microsoft.com/office/drawing/2014/main" id="{99504F06-101E-46C8-AB25-F0B54F356CFB}"/>
              </a:ext>
            </a:extLst>
          </p:cNvPr>
          <p:cNvSpPr/>
          <p:nvPr/>
        </p:nvSpPr>
        <p:spPr>
          <a:xfrm>
            <a:off x="5872502" y="3314236"/>
            <a:ext cx="203200" cy="289560"/>
          </a:xfrm>
          <a:custGeom>
            <a:avLst/>
            <a:gdLst/>
            <a:ahLst/>
            <a:cxnLst/>
            <a:rect l="l" t="t" r="r" b="b"/>
            <a:pathLst>
              <a:path w="203200" h="289560">
                <a:moveTo>
                  <a:pt x="202691" y="0"/>
                </a:moveTo>
                <a:lnTo>
                  <a:pt x="0" y="109601"/>
                </a:lnTo>
                <a:lnTo>
                  <a:pt x="0" y="289560"/>
                </a:lnTo>
                <a:lnTo>
                  <a:pt x="202691" y="179959"/>
                </a:lnTo>
                <a:lnTo>
                  <a:pt x="202691" y="0"/>
                </a:lnTo>
                <a:close/>
              </a:path>
            </a:pathLst>
          </a:custGeom>
          <a:solidFill>
            <a:srgbClr val="A7825E"/>
          </a:solidFill>
        </p:spPr>
        <p:txBody>
          <a:bodyPr wrap="square" lIns="0" tIns="0" rIns="0" bIns="0" rtlCol="0"/>
          <a:lstStyle/>
          <a:p>
            <a:endParaRPr>
              <a:solidFill>
                <a:schemeClr val="tx1"/>
              </a:solidFill>
            </a:endParaRPr>
          </a:p>
        </p:txBody>
      </p:sp>
      <p:sp>
        <p:nvSpPr>
          <p:cNvPr id="567" name="object 566">
            <a:extLst>
              <a:ext uri="{FF2B5EF4-FFF2-40B4-BE49-F238E27FC236}">
                <a16:creationId xmlns:a16="http://schemas.microsoft.com/office/drawing/2014/main" id="{C35856DB-2129-423D-AF79-854A794A3A05}"/>
              </a:ext>
            </a:extLst>
          </p:cNvPr>
          <p:cNvSpPr/>
          <p:nvPr/>
        </p:nvSpPr>
        <p:spPr>
          <a:xfrm>
            <a:off x="5595134" y="3183172"/>
            <a:ext cx="203200" cy="291465"/>
          </a:xfrm>
          <a:custGeom>
            <a:avLst/>
            <a:gdLst/>
            <a:ahLst/>
            <a:cxnLst/>
            <a:rect l="l" t="t" r="r" b="b"/>
            <a:pathLst>
              <a:path w="203200" h="291464">
                <a:moveTo>
                  <a:pt x="202691" y="0"/>
                </a:moveTo>
                <a:lnTo>
                  <a:pt x="0" y="110235"/>
                </a:lnTo>
                <a:lnTo>
                  <a:pt x="0" y="291083"/>
                </a:lnTo>
                <a:lnTo>
                  <a:pt x="202691" y="180847"/>
                </a:lnTo>
                <a:lnTo>
                  <a:pt x="202691" y="0"/>
                </a:lnTo>
                <a:close/>
              </a:path>
            </a:pathLst>
          </a:custGeom>
          <a:solidFill>
            <a:srgbClr val="A7825E"/>
          </a:solidFill>
        </p:spPr>
        <p:txBody>
          <a:bodyPr wrap="square" lIns="0" tIns="0" rIns="0" bIns="0" rtlCol="0"/>
          <a:lstStyle/>
          <a:p>
            <a:endParaRPr>
              <a:solidFill>
                <a:schemeClr val="tx1"/>
              </a:solidFill>
            </a:endParaRPr>
          </a:p>
        </p:txBody>
      </p:sp>
      <p:sp>
        <p:nvSpPr>
          <p:cNvPr id="568" name="object 567">
            <a:extLst>
              <a:ext uri="{FF2B5EF4-FFF2-40B4-BE49-F238E27FC236}">
                <a16:creationId xmlns:a16="http://schemas.microsoft.com/office/drawing/2014/main" id="{551486CE-054C-4644-9A99-BE907E2F6D1A}"/>
              </a:ext>
            </a:extLst>
          </p:cNvPr>
          <p:cNvSpPr/>
          <p:nvPr/>
        </p:nvSpPr>
        <p:spPr>
          <a:xfrm>
            <a:off x="5862596" y="3413296"/>
            <a:ext cx="0" cy="190500"/>
          </a:xfrm>
          <a:custGeom>
            <a:avLst/>
            <a:gdLst/>
            <a:ahLst/>
            <a:cxnLst/>
            <a:rect l="l" t="t" r="r" b="b"/>
            <a:pathLst>
              <a:path h="190500">
                <a:moveTo>
                  <a:pt x="0" y="0"/>
                </a:moveTo>
                <a:lnTo>
                  <a:pt x="0" y="190499"/>
                </a:lnTo>
              </a:path>
            </a:pathLst>
          </a:custGeom>
          <a:ln w="19812">
            <a:solidFill>
              <a:srgbClr val="C4A47D"/>
            </a:solidFill>
          </a:ln>
        </p:spPr>
        <p:txBody>
          <a:bodyPr wrap="square" lIns="0" tIns="0" rIns="0" bIns="0" rtlCol="0"/>
          <a:lstStyle/>
          <a:p>
            <a:endParaRPr>
              <a:solidFill>
                <a:schemeClr val="tx1"/>
              </a:solidFill>
            </a:endParaRPr>
          </a:p>
        </p:txBody>
      </p:sp>
      <p:sp>
        <p:nvSpPr>
          <p:cNvPr id="569" name="object 568">
            <a:extLst>
              <a:ext uri="{FF2B5EF4-FFF2-40B4-BE49-F238E27FC236}">
                <a16:creationId xmlns:a16="http://schemas.microsoft.com/office/drawing/2014/main" id="{302C94E9-DF71-435E-AAD4-7395226C9CD1}"/>
              </a:ext>
            </a:extLst>
          </p:cNvPr>
          <p:cNvSpPr/>
          <p:nvPr/>
        </p:nvSpPr>
        <p:spPr>
          <a:xfrm>
            <a:off x="5585228" y="3282231"/>
            <a:ext cx="0" cy="192405"/>
          </a:xfrm>
          <a:custGeom>
            <a:avLst/>
            <a:gdLst/>
            <a:ahLst/>
            <a:cxnLst/>
            <a:rect l="l" t="t" r="r" b="b"/>
            <a:pathLst>
              <a:path h="192404">
                <a:moveTo>
                  <a:pt x="0" y="0"/>
                </a:moveTo>
                <a:lnTo>
                  <a:pt x="0" y="192024"/>
                </a:lnTo>
              </a:path>
            </a:pathLst>
          </a:custGeom>
          <a:ln w="19812">
            <a:solidFill>
              <a:srgbClr val="C4A47D"/>
            </a:solidFill>
          </a:ln>
        </p:spPr>
        <p:txBody>
          <a:bodyPr wrap="square" lIns="0" tIns="0" rIns="0" bIns="0" rtlCol="0"/>
          <a:lstStyle/>
          <a:p>
            <a:endParaRPr>
              <a:solidFill>
                <a:schemeClr val="tx1"/>
              </a:solidFill>
            </a:endParaRPr>
          </a:p>
        </p:txBody>
      </p:sp>
      <p:sp>
        <p:nvSpPr>
          <p:cNvPr id="570" name="object 569">
            <a:extLst>
              <a:ext uri="{FF2B5EF4-FFF2-40B4-BE49-F238E27FC236}">
                <a16:creationId xmlns:a16="http://schemas.microsoft.com/office/drawing/2014/main" id="{C35D1119-F185-432B-BEDC-ACD94BD0F9AF}"/>
              </a:ext>
            </a:extLst>
          </p:cNvPr>
          <p:cNvSpPr/>
          <p:nvPr/>
        </p:nvSpPr>
        <p:spPr>
          <a:xfrm>
            <a:off x="5575322" y="3152692"/>
            <a:ext cx="500380" cy="271780"/>
          </a:xfrm>
          <a:custGeom>
            <a:avLst/>
            <a:gdLst/>
            <a:ahLst/>
            <a:cxnLst/>
            <a:rect l="l" t="t" r="r" b="b"/>
            <a:pathLst>
              <a:path w="500379" h="271779">
                <a:moveTo>
                  <a:pt x="205486" y="0"/>
                </a:moveTo>
                <a:lnTo>
                  <a:pt x="0" y="109728"/>
                </a:lnTo>
                <a:lnTo>
                  <a:pt x="297688" y="271272"/>
                </a:lnTo>
                <a:lnTo>
                  <a:pt x="499871" y="161544"/>
                </a:lnTo>
                <a:lnTo>
                  <a:pt x="205486" y="0"/>
                </a:lnTo>
                <a:close/>
              </a:path>
            </a:pathLst>
          </a:custGeom>
          <a:solidFill>
            <a:srgbClr val="D9B891"/>
          </a:solidFill>
        </p:spPr>
        <p:txBody>
          <a:bodyPr wrap="square" lIns="0" tIns="0" rIns="0" bIns="0" rtlCol="0"/>
          <a:lstStyle/>
          <a:p>
            <a:endParaRPr>
              <a:solidFill>
                <a:schemeClr val="tx1"/>
              </a:solidFill>
            </a:endParaRPr>
          </a:p>
        </p:txBody>
      </p:sp>
      <p:sp>
        <p:nvSpPr>
          <p:cNvPr id="571" name="object 570">
            <a:extLst>
              <a:ext uri="{FF2B5EF4-FFF2-40B4-BE49-F238E27FC236}">
                <a16:creationId xmlns:a16="http://schemas.microsoft.com/office/drawing/2014/main" id="{5913E6C5-E47C-46E9-B73A-58F19E2BCA1B}"/>
              </a:ext>
            </a:extLst>
          </p:cNvPr>
          <p:cNvSpPr/>
          <p:nvPr/>
        </p:nvSpPr>
        <p:spPr>
          <a:xfrm>
            <a:off x="5575322" y="3262419"/>
            <a:ext cx="297180" cy="271780"/>
          </a:xfrm>
          <a:custGeom>
            <a:avLst/>
            <a:gdLst/>
            <a:ahLst/>
            <a:cxnLst/>
            <a:rect l="l" t="t" r="r" b="b"/>
            <a:pathLst>
              <a:path w="297179" h="271779">
                <a:moveTo>
                  <a:pt x="0" y="0"/>
                </a:moveTo>
                <a:lnTo>
                  <a:pt x="0" y="111759"/>
                </a:lnTo>
                <a:lnTo>
                  <a:pt x="297179" y="271271"/>
                </a:lnTo>
                <a:lnTo>
                  <a:pt x="297179" y="161543"/>
                </a:lnTo>
                <a:lnTo>
                  <a:pt x="0" y="0"/>
                </a:lnTo>
                <a:close/>
              </a:path>
            </a:pathLst>
          </a:custGeom>
          <a:solidFill>
            <a:srgbClr val="C4A47D"/>
          </a:solidFill>
        </p:spPr>
        <p:txBody>
          <a:bodyPr wrap="square" lIns="0" tIns="0" rIns="0" bIns="0" rtlCol="0"/>
          <a:lstStyle/>
          <a:p>
            <a:endParaRPr>
              <a:solidFill>
                <a:schemeClr val="tx1"/>
              </a:solidFill>
            </a:endParaRPr>
          </a:p>
        </p:txBody>
      </p:sp>
      <p:sp>
        <p:nvSpPr>
          <p:cNvPr id="572" name="object 571">
            <a:extLst>
              <a:ext uri="{FF2B5EF4-FFF2-40B4-BE49-F238E27FC236}">
                <a16:creationId xmlns:a16="http://schemas.microsoft.com/office/drawing/2014/main" id="{C37ABDB0-D0F0-4718-B939-DF7B2C7F8F03}"/>
              </a:ext>
            </a:extLst>
          </p:cNvPr>
          <p:cNvSpPr/>
          <p:nvPr/>
        </p:nvSpPr>
        <p:spPr>
          <a:xfrm>
            <a:off x="5864881" y="3491019"/>
            <a:ext cx="249936" cy="138683"/>
          </a:xfrm>
          <a:prstGeom prst="rect">
            <a:avLst/>
          </a:prstGeom>
          <a:blipFill>
            <a:blip r:embed="rId47" cstate="print"/>
            <a:stretch>
              <a:fillRect/>
            </a:stretch>
          </a:blipFill>
        </p:spPr>
        <p:txBody>
          <a:bodyPr wrap="square" lIns="0" tIns="0" rIns="0" bIns="0" rtlCol="0"/>
          <a:lstStyle/>
          <a:p>
            <a:endParaRPr>
              <a:solidFill>
                <a:schemeClr val="tx1"/>
              </a:solidFill>
            </a:endParaRPr>
          </a:p>
        </p:txBody>
      </p:sp>
      <p:sp>
        <p:nvSpPr>
          <p:cNvPr id="573" name="object 572">
            <a:extLst>
              <a:ext uri="{FF2B5EF4-FFF2-40B4-BE49-F238E27FC236}">
                <a16:creationId xmlns:a16="http://schemas.microsoft.com/office/drawing/2014/main" id="{4DD0E5D2-BCD3-4D72-A121-E5721EC2D69A}"/>
              </a:ext>
            </a:extLst>
          </p:cNvPr>
          <p:cNvSpPr/>
          <p:nvPr/>
        </p:nvSpPr>
        <p:spPr>
          <a:xfrm>
            <a:off x="5922793" y="3292899"/>
            <a:ext cx="65532" cy="42672"/>
          </a:xfrm>
          <a:prstGeom prst="rect">
            <a:avLst/>
          </a:prstGeom>
          <a:blipFill>
            <a:blip r:embed="rId48" cstate="print"/>
            <a:stretch>
              <a:fillRect/>
            </a:stretch>
          </a:blipFill>
        </p:spPr>
        <p:txBody>
          <a:bodyPr wrap="square" lIns="0" tIns="0" rIns="0" bIns="0" rtlCol="0"/>
          <a:lstStyle/>
          <a:p>
            <a:endParaRPr>
              <a:solidFill>
                <a:schemeClr val="tx1"/>
              </a:solidFill>
            </a:endParaRPr>
          </a:p>
        </p:txBody>
      </p:sp>
      <p:sp>
        <p:nvSpPr>
          <p:cNvPr id="574" name="object 573">
            <a:extLst>
              <a:ext uri="{FF2B5EF4-FFF2-40B4-BE49-F238E27FC236}">
                <a16:creationId xmlns:a16="http://schemas.microsoft.com/office/drawing/2014/main" id="{C4534911-B569-496A-A834-69D2878231AB}"/>
              </a:ext>
            </a:extLst>
          </p:cNvPr>
          <p:cNvSpPr/>
          <p:nvPr/>
        </p:nvSpPr>
        <p:spPr>
          <a:xfrm>
            <a:off x="5916697" y="3291375"/>
            <a:ext cx="58419" cy="33655"/>
          </a:xfrm>
          <a:custGeom>
            <a:avLst/>
            <a:gdLst/>
            <a:ahLst/>
            <a:cxnLst/>
            <a:rect l="l" t="t" r="r" b="b"/>
            <a:pathLst>
              <a:path w="58420" h="33654">
                <a:moveTo>
                  <a:pt x="40131" y="0"/>
                </a:moveTo>
                <a:lnTo>
                  <a:pt x="37845" y="0"/>
                </a:lnTo>
                <a:lnTo>
                  <a:pt x="37845" y="2031"/>
                </a:lnTo>
                <a:lnTo>
                  <a:pt x="0" y="20955"/>
                </a:lnTo>
                <a:lnTo>
                  <a:pt x="0" y="25145"/>
                </a:lnTo>
                <a:lnTo>
                  <a:pt x="15620" y="31368"/>
                </a:lnTo>
                <a:lnTo>
                  <a:pt x="17779" y="33527"/>
                </a:lnTo>
                <a:lnTo>
                  <a:pt x="20065" y="33527"/>
                </a:lnTo>
                <a:lnTo>
                  <a:pt x="22225" y="31368"/>
                </a:lnTo>
                <a:lnTo>
                  <a:pt x="57912" y="12573"/>
                </a:lnTo>
                <a:lnTo>
                  <a:pt x="57912" y="8381"/>
                </a:lnTo>
                <a:lnTo>
                  <a:pt x="42290" y="2031"/>
                </a:lnTo>
                <a:lnTo>
                  <a:pt x="40131" y="0"/>
                </a:lnTo>
                <a:close/>
              </a:path>
            </a:pathLst>
          </a:custGeom>
          <a:solidFill>
            <a:srgbClr val="F0F1F1"/>
          </a:solidFill>
        </p:spPr>
        <p:txBody>
          <a:bodyPr wrap="square" lIns="0" tIns="0" rIns="0" bIns="0" rtlCol="0"/>
          <a:lstStyle/>
          <a:p>
            <a:endParaRPr>
              <a:solidFill>
                <a:schemeClr val="tx1"/>
              </a:solidFill>
            </a:endParaRPr>
          </a:p>
        </p:txBody>
      </p:sp>
      <p:sp>
        <p:nvSpPr>
          <p:cNvPr id="575" name="object 574">
            <a:extLst>
              <a:ext uri="{FF2B5EF4-FFF2-40B4-BE49-F238E27FC236}">
                <a16:creationId xmlns:a16="http://schemas.microsoft.com/office/drawing/2014/main" id="{1354376D-3488-4181-ABB2-260C633227E9}"/>
              </a:ext>
            </a:extLst>
          </p:cNvPr>
          <p:cNvSpPr/>
          <p:nvPr/>
        </p:nvSpPr>
        <p:spPr>
          <a:xfrm>
            <a:off x="5916697" y="3289852"/>
            <a:ext cx="59690" cy="32384"/>
          </a:xfrm>
          <a:custGeom>
            <a:avLst/>
            <a:gdLst/>
            <a:ahLst/>
            <a:cxnLst/>
            <a:rect l="l" t="t" r="r" b="b"/>
            <a:pathLst>
              <a:path w="59689" h="32385">
                <a:moveTo>
                  <a:pt x="41782" y="0"/>
                </a:moveTo>
                <a:lnTo>
                  <a:pt x="37464" y="0"/>
                </a:lnTo>
                <a:lnTo>
                  <a:pt x="0" y="19938"/>
                </a:lnTo>
                <a:lnTo>
                  <a:pt x="0" y="21970"/>
                </a:lnTo>
                <a:lnTo>
                  <a:pt x="15366" y="29972"/>
                </a:lnTo>
                <a:lnTo>
                  <a:pt x="17652" y="32004"/>
                </a:lnTo>
                <a:lnTo>
                  <a:pt x="19812" y="32004"/>
                </a:lnTo>
                <a:lnTo>
                  <a:pt x="21970" y="29972"/>
                </a:lnTo>
                <a:lnTo>
                  <a:pt x="57276" y="11937"/>
                </a:lnTo>
                <a:lnTo>
                  <a:pt x="59436" y="10032"/>
                </a:lnTo>
                <a:lnTo>
                  <a:pt x="57276" y="8000"/>
                </a:lnTo>
                <a:lnTo>
                  <a:pt x="41782" y="0"/>
                </a:lnTo>
                <a:close/>
              </a:path>
            </a:pathLst>
          </a:custGeom>
          <a:solidFill>
            <a:srgbClr val="DEDFDF"/>
          </a:solidFill>
        </p:spPr>
        <p:txBody>
          <a:bodyPr wrap="square" lIns="0" tIns="0" rIns="0" bIns="0" rtlCol="0"/>
          <a:lstStyle/>
          <a:p>
            <a:endParaRPr>
              <a:solidFill>
                <a:schemeClr val="tx1"/>
              </a:solidFill>
            </a:endParaRPr>
          </a:p>
        </p:txBody>
      </p:sp>
      <p:sp>
        <p:nvSpPr>
          <p:cNvPr id="576" name="object 575">
            <a:extLst>
              <a:ext uri="{FF2B5EF4-FFF2-40B4-BE49-F238E27FC236}">
                <a16:creationId xmlns:a16="http://schemas.microsoft.com/office/drawing/2014/main" id="{DCF8257D-BC99-48E5-B0A0-656195620901}"/>
              </a:ext>
            </a:extLst>
          </p:cNvPr>
          <p:cNvSpPr/>
          <p:nvPr/>
        </p:nvSpPr>
        <p:spPr>
          <a:xfrm>
            <a:off x="6043697" y="3416852"/>
            <a:ext cx="59690" cy="32384"/>
          </a:xfrm>
          <a:custGeom>
            <a:avLst/>
            <a:gdLst/>
            <a:ahLst/>
            <a:cxnLst/>
            <a:rect l="l" t="t" r="r" b="b"/>
            <a:pathLst>
              <a:path w="59689" h="32385">
                <a:moveTo>
                  <a:pt x="41782" y="0"/>
                </a:moveTo>
                <a:lnTo>
                  <a:pt x="37464" y="0"/>
                </a:lnTo>
                <a:lnTo>
                  <a:pt x="0" y="19938"/>
                </a:lnTo>
                <a:lnTo>
                  <a:pt x="0" y="21970"/>
                </a:lnTo>
                <a:lnTo>
                  <a:pt x="15366" y="29972"/>
                </a:lnTo>
                <a:lnTo>
                  <a:pt x="17652" y="32004"/>
                </a:lnTo>
                <a:lnTo>
                  <a:pt x="19812" y="32004"/>
                </a:lnTo>
                <a:lnTo>
                  <a:pt x="21970" y="29972"/>
                </a:lnTo>
                <a:lnTo>
                  <a:pt x="57276" y="11937"/>
                </a:lnTo>
                <a:lnTo>
                  <a:pt x="59436" y="10032"/>
                </a:lnTo>
                <a:lnTo>
                  <a:pt x="57276" y="8000"/>
                </a:lnTo>
                <a:lnTo>
                  <a:pt x="41782" y="0"/>
                </a:lnTo>
                <a:close/>
              </a:path>
            </a:pathLst>
          </a:custGeom>
          <a:solidFill>
            <a:srgbClr val="DEDFDF"/>
          </a:solidFill>
        </p:spPr>
        <p:txBody>
          <a:bodyPr wrap="square" lIns="0" tIns="0" rIns="0" bIns="0" rtlCol="0"/>
          <a:lstStyle/>
          <a:p>
            <a:endParaRPr>
              <a:solidFill>
                <a:schemeClr val="tx1"/>
              </a:solidFill>
            </a:endParaRPr>
          </a:p>
        </p:txBody>
      </p:sp>
      <p:sp>
        <p:nvSpPr>
          <p:cNvPr id="577" name="object 576">
            <a:extLst>
              <a:ext uri="{FF2B5EF4-FFF2-40B4-BE49-F238E27FC236}">
                <a16:creationId xmlns:a16="http://schemas.microsoft.com/office/drawing/2014/main" id="{795BE7D8-9CD9-4494-9995-35D0D5E9CE63}"/>
              </a:ext>
            </a:extLst>
          </p:cNvPr>
          <p:cNvSpPr/>
          <p:nvPr/>
        </p:nvSpPr>
        <p:spPr>
          <a:xfrm>
            <a:off x="5963941" y="3305092"/>
            <a:ext cx="4445" cy="5080"/>
          </a:xfrm>
          <a:custGeom>
            <a:avLst/>
            <a:gdLst/>
            <a:ahLst/>
            <a:cxnLst/>
            <a:rect l="l" t="t" r="r" b="b"/>
            <a:pathLst>
              <a:path w="4445" h="5079">
                <a:moveTo>
                  <a:pt x="4063" y="0"/>
                </a:moveTo>
                <a:lnTo>
                  <a:pt x="0" y="2286"/>
                </a:lnTo>
                <a:lnTo>
                  <a:pt x="0" y="4572"/>
                </a:lnTo>
                <a:lnTo>
                  <a:pt x="4063" y="0"/>
                </a:lnTo>
                <a:close/>
              </a:path>
            </a:pathLst>
          </a:custGeom>
          <a:solidFill>
            <a:srgbClr val="DEDFDF"/>
          </a:solidFill>
        </p:spPr>
        <p:txBody>
          <a:bodyPr wrap="square" lIns="0" tIns="0" rIns="0" bIns="0" rtlCol="0"/>
          <a:lstStyle/>
          <a:p>
            <a:endParaRPr>
              <a:solidFill>
                <a:schemeClr val="tx1"/>
              </a:solidFill>
            </a:endParaRPr>
          </a:p>
        </p:txBody>
      </p:sp>
      <p:sp>
        <p:nvSpPr>
          <p:cNvPr id="578" name="object 577">
            <a:extLst>
              <a:ext uri="{FF2B5EF4-FFF2-40B4-BE49-F238E27FC236}">
                <a16:creationId xmlns:a16="http://schemas.microsoft.com/office/drawing/2014/main" id="{5DC30CC6-3A6B-4AF8-8D05-17F37BC77D13}"/>
              </a:ext>
            </a:extLst>
          </p:cNvPr>
          <p:cNvSpPr/>
          <p:nvPr/>
        </p:nvSpPr>
        <p:spPr>
          <a:xfrm>
            <a:off x="5963941" y="3305092"/>
            <a:ext cx="6350" cy="5080"/>
          </a:xfrm>
          <a:custGeom>
            <a:avLst/>
            <a:gdLst/>
            <a:ahLst/>
            <a:cxnLst/>
            <a:rect l="l" t="t" r="r" b="b"/>
            <a:pathLst>
              <a:path w="6350" h="5079">
                <a:moveTo>
                  <a:pt x="6096" y="0"/>
                </a:moveTo>
                <a:lnTo>
                  <a:pt x="0" y="2286"/>
                </a:lnTo>
                <a:lnTo>
                  <a:pt x="0" y="4572"/>
                </a:lnTo>
                <a:lnTo>
                  <a:pt x="6096" y="0"/>
                </a:lnTo>
                <a:close/>
              </a:path>
            </a:pathLst>
          </a:custGeom>
          <a:solidFill>
            <a:srgbClr val="FFFFFF"/>
          </a:solidFill>
        </p:spPr>
        <p:txBody>
          <a:bodyPr wrap="square" lIns="0" tIns="0" rIns="0" bIns="0" rtlCol="0"/>
          <a:lstStyle/>
          <a:p>
            <a:endParaRPr>
              <a:solidFill>
                <a:schemeClr val="tx1"/>
              </a:solidFill>
            </a:endParaRPr>
          </a:p>
        </p:txBody>
      </p:sp>
      <p:sp>
        <p:nvSpPr>
          <p:cNvPr id="579" name="object 578">
            <a:extLst>
              <a:ext uri="{FF2B5EF4-FFF2-40B4-BE49-F238E27FC236}">
                <a16:creationId xmlns:a16="http://schemas.microsoft.com/office/drawing/2014/main" id="{032E79D7-2AEB-482D-AA77-D9E29DFE6DF7}"/>
              </a:ext>
            </a:extLst>
          </p:cNvPr>
          <p:cNvSpPr/>
          <p:nvPr/>
        </p:nvSpPr>
        <p:spPr>
          <a:xfrm>
            <a:off x="5947178" y="3309663"/>
            <a:ext cx="12700" cy="9525"/>
          </a:xfrm>
          <a:custGeom>
            <a:avLst/>
            <a:gdLst/>
            <a:ahLst/>
            <a:cxnLst/>
            <a:rect l="l" t="t" r="r" b="b"/>
            <a:pathLst>
              <a:path w="12700" h="9525">
                <a:moveTo>
                  <a:pt x="12192" y="0"/>
                </a:moveTo>
                <a:lnTo>
                  <a:pt x="0" y="6857"/>
                </a:lnTo>
                <a:lnTo>
                  <a:pt x="0" y="9143"/>
                </a:lnTo>
                <a:lnTo>
                  <a:pt x="12192" y="2286"/>
                </a:lnTo>
                <a:lnTo>
                  <a:pt x="12192" y="0"/>
                </a:lnTo>
                <a:close/>
              </a:path>
            </a:pathLst>
          </a:custGeom>
          <a:solidFill>
            <a:srgbClr val="DEDFDF"/>
          </a:solidFill>
        </p:spPr>
        <p:txBody>
          <a:bodyPr wrap="square" lIns="0" tIns="0" rIns="0" bIns="0" rtlCol="0"/>
          <a:lstStyle/>
          <a:p>
            <a:endParaRPr>
              <a:solidFill>
                <a:schemeClr val="tx1"/>
              </a:solidFill>
            </a:endParaRPr>
          </a:p>
        </p:txBody>
      </p:sp>
      <p:sp>
        <p:nvSpPr>
          <p:cNvPr id="580" name="object 579">
            <a:extLst>
              <a:ext uri="{FF2B5EF4-FFF2-40B4-BE49-F238E27FC236}">
                <a16:creationId xmlns:a16="http://schemas.microsoft.com/office/drawing/2014/main" id="{867E4CAA-AD44-4183-8877-3C1D94CC6C1D}"/>
              </a:ext>
            </a:extLst>
          </p:cNvPr>
          <p:cNvSpPr/>
          <p:nvPr/>
        </p:nvSpPr>
        <p:spPr>
          <a:xfrm>
            <a:off x="5947178" y="3309663"/>
            <a:ext cx="12700" cy="6350"/>
          </a:xfrm>
          <a:custGeom>
            <a:avLst/>
            <a:gdLst/>
            <a:ahLst/>
            <a:cxnLst/>
            <a:rect l="l" t="t" r="r" b="b"/>
            <a:pathLst>
              <a:path w="12700" h="6350">
                <a:moveTo>
                  <a:pt x="12192" y="0"/>
                </a:moveTo>
                <a:lnTo>
                  <a:pt x="0" y="6095"/>
                </a:lnTo>
                <a:lnTo>
                  <a:pt x="12192" y="2031"/>
                </a:lnTo>
                <a:lnTo>
                  <a:pt x="12192" y="0"/>
                </a:lnTo>
                <a:close/>
              </a:path>
            </a:pathLst>
          </a:custGeom>
          <a:solidFill>
            <a:srgbClr val="FFFFFF"/>
          </a:solidFill>
        </p:spPr>
        <p:txBody>
          <a:bodyPr wrap="square" lIns="0" tIns="0" rIns="0" bIns="0" rtlCol="0"/>
          <a:lstStyle/>
          <a:p>
            <a:endParaRPr>
              <a:solidFill>
                <a:schemeClr val="tx1"/>
              </a:solidFill>
            </a:endParaRPr>
          </a:p>
        </p:txBody>
      </p:sp>
      <p:sp>
        <p:nvSpPr>
          <p:cNvPr id="581" name="object 580">
            <a:extLst>
              <a:ext uri="{FF2B5EF4-FFF2-40B4-BE49-F238E27FC236}">
                <a16:creationId xmlns:a16="http://schemas.microsoft.com/office/drawing/2014/main" id="{E5FA359D-1E3E-40EE-9CA1-59B74CCF14ED}"/>
              </a:ext>
            </a:extLst>
          </p:cNvPr>
          <p:cNvSpPr/>
          <p:nvPr/>
        </p:nvSpPr>
        <p:spPr>
          <a:xfrm>
            <a:off x="5919746" y="3291375"/>
            <a:ext cx="55244" cy="29209"/>
          </a:xfrm>
          <a:custGeom>
            <a:avLst/>
            <a:gdLst/>
            <a:ahLst/>
            <a:cxnLst/>
            <a:rect l="l" t="t" r="r" b="b"/>
            <a:pathLst>
              <a:path w="55245" h="29210">
                <a:moveTo>
                  <a:pt x="35051" y="0"/>
                </a:moveTo>
                <a:lnTo>
                  <a:pt x="0" y="16509"/>
                </a:lnTo>
                <a:lnTo>
                  <a:pt x="19812" y="28956"/>
                </a:lnTo>
                <a:lnTo>
                  <a:pt x="54863" y="10287"/>
                </a:lnTo>
                <a:lnTo>
                  <a:pt x="35051" y="0"/>
                </a:lnTo>
                <a:close/>
              </a:path>
            </a:pathLst>
          </a:custGeom>
          <a:solidFill>
            <a:srgbClr val="626266"/>
          </a:solidFill>
        </p:spPr>
        <p:txBody>
          <a:bodyPr wrap="square" lIns="0" tIns="0" rIns="0" bIns="0" rtlCol="0"/>
          <a:lstStyle/>
          <a:p>
            <a:endParaRPr>
              <a:solidFill>
                <a:schemeClr val="tx1"/>
              </a:solidFill>
            </a:endParaRPr>
          </a:p>
        </p:txBody>
      </p:sp>
      <p:sp>
        <p:nvSpPr>
          <p:cNvPr id="582" name="object 581">
            <a:extLst>
              <a:ext uri="{FF2B5EF4-FFF2-40B4-BE49-F238E27FC236}">
                <a16:creationId xmlns:a16="http://schemas.microsoft.com/office/drawing/2014/main" id="{F0F4F921-BBB9-47A8-9164-3B69C66C9665}"/>
              </a:ext>
            </a:extLst>
          </p:cNvPr>
          <p:cNvSpPr/>
          <p:nvPr/>
        </p:nvSpPr>
        <p:spPr>
          <a:xfrm>
            <a:off x="5947178" y="3292899"/>
            <a:ext cx="7620" cy="3175"/>
          </a:xfrm>
          <a:custGeom>
            <a:avLst/>
            <a:gdLst/>
            <a:ahLst/>
            <a:cxnLst/>
            <a:rect l="l" t="t" r="r" b="b"/>
            <a:pathLst>
              <a:path w="7620" h="3175">
                <a:moveTo>
                  <a:pt x="7620" y="0"/>
                </a:moveTo>
                <a:lnTo>
                  <a:pt x="0" y="0"/>
                </a:lnTo>
                <a:lnTo>
                  <a:pt x="0" y="3047"/>
                </a:lnTo>
                <a:lnTo>
                  <a:pt x="7620" y="3047"/>
                </a:lnTo>
                <a:lnTo>
                  <a:pt x="7620" y="0"/>
                </a:lnTo>
                <a:close/>
              </a:path>
            </a:pathLst>
          </a:custGeom>
          <a:solidFill>
            <a:srgbClr val="9F97C9"/>
          </a:solidFill>
        </p:spPr>
        <p:txBody>
          <a:bodyPr wrap="square" lIns="0" tIns="0" rIns="0" bIns="0" rtlCol="0"/>
          <a:lstStyle/>
          <a:p>
            <a:endParaRPr>
              <a:solidFill>
                <a:schemeClr val="tx1"/>
              </a:solidFill>
            </a:endParaRPr>
          </a:p>
        </p:txBody>
      </p:sp>
      <p:sp>
        <p:nvSpPr>
          <p:cNvPr id="583" name="object 582">
            <a:extLst>
              <a:ext uri="{FF2B5EF4-FFF2-40B4-BE49-F238E27FC236}">
                <a16:creationId xmlns:a16="http://schemas.microsoft.com/office/drawing/2014/main" id="{8A3F2052-5747-4418-B9E9-244B281FEDE6}"/>
              </a:ext>
            </a:extLst>
          </p:cNvPr>
          <p:cNvSpPr/>
          <p:nvPr/>
        </p:nvSpPr>
        <p:spPr>
          <a:xfrm>
            <a:off x="5951749" y="3295948"/>
            <a:ext cx="7620" cy="3175"/>
          </a:xfrm>
          <a:custGeom>
            <a:avLst/>
            <a:gdLst/>
            <a:ahLst/>
            <a:cxnLst/>
            <a:rect l="l" t="t" r="r" b="b"/>
            <a:pathLst>
              <a:path w="7620" h="3175">
                <a:moveTo>
                  <a:pt x="5079" y="0"/>
                </a:moveTo>
                <a:lnTo>
                  <a:pt x="0" y="1523"/>
                </a:lnTo>
                <a:lnTo>
                  <a:pt x="5079" y="3047"/>
                </a:lnTo>
                <a:lnTo>
                  <a:pt x="7620" y="1523"/>
                </a:lnTo>
                <a:lnTo>
                  <a:pt x="5079" y="0"/>
                </a:lnTo>
                <a:close/>
              </a:path>
            </a:pathLst>
          </a:custGeom>
          <a:solidFill>
            <a:srgbClr val="A7DCE1"/>
          </a:solidFill>
        </p:spPr>
        <p:txBody>
          <a:bodyPr wrap="square" lIns="0" tIns="0" rIns="0" bIns="0" rtlCol="0"/>
          <a:lstStyle/>
          <a:p>
            <a:endParaRPr>
              <a:solidFill>
                <a:schemeClr val="tx1"/>
              </a:solidFill>
            </a:endParaRPr>
          </a:p>
        </p:txBody>
      </p:sp>
      <p:sp>
        <p:nvSpPr>
          <p:cNvPr id="584" name="object 583">
            <a:extLst>
              <a:ext uri="{FF2B5EF4-FFF2-40B4-BE49-F238E27FC236}">
                <a16:creationId xmlns:a16="http://schemas.microsoft.com/office/drawing/2014/main" id="{FBB8DE91-3E0F-4C67-8FBF-F338FF92DE0D}"/>
              </a:ext>
            </a:extLst>
          </p:cNvPr>
          <p:cNvSpPr/>
          <p:nvPr/>
        </p:nvSpPr>
        <p:spPr>
          <a:xfrm>
            <a:off x="5959370" y="3297472"/>
            <a:ext cx="6350" cy="5080"/>
          </a:xfrm>
          <a:custGeom>
            <a:avLst/>
            <a:gdLst/>
            <a:ahLst/>
            <a:cxnLst/>
            <a:rect l="l" t="t" r="r" b="b"/>
            <a:pathLst>
              <a:path w="6350" h="5079">
                <a:moveTo>
                  <a:pt x="2031" y="0"/>
                </a:moveTo>
                <a:lnTo>
                  <a:pt x="0" y="2285"/>
                </a:lnTo>
                <a:lnTo>
                  <a:pt x="2031" y="4571"/>
                </a:lnTo>
                <a:lnTo>
                  <a:pt x="6095" y="2285"/>
                </a:lnTo>
                <a:lnTo>
                  <a:pt x="2031" y="0"/>
                </a:lnTo>
                <a:close/>
              </a:path>
            </a:pathLst>
          </a:custGeom>
          <a:solidFill>
            <a:srgbClr val="D2E4A1"/>
          </a:solidFill>
        </p:spPr>
        <p:txBody>
          <a:bodyPr wrap="square" lIns="0" tIns="0" rIns="0" bIns="0" rtlCol="0"/>
          <a:lstStyle/>
          <a:p>
            <a:endParaRPr>
              <a:solidFill>
                <a:schemeClr val="tx1"/>
              </a:solidFill>
            </a:endParaRPr>
          </a:p>
        </p:txBody>
      </p:sp>
      <p:sp>
        <p:nvSpPr>
          <p:cNvPr id="585" name="object 584">
            <a:extLst>
              <a:ext uri="{FF2B5EF4-FFF2-40B4-BE49-F238E27FC236}">
                <a16:creationId xmlns:a16="http://schemas.microsoft.com/office/drawing/2014/main" id="{F5426A25-5E69-4A05-966B-882252630712}"/>
              </a:ext>
            </a:extLst>
          </p:cNvPr>
          <p:cNvSpPr/>
          <p:nvPr/>
        </p:nvSpPr>
        <p:spPr>
          <a:xfrm>
            <a:off x="5963941" y="3298996"/>
            <a:ext cx="6350" cy="5080"/>
          </a:xfrm>
          <a:custGeom>
            <a:avLst/>
            <a:gdLst/>
            <a:ahLst/>
            <a:cxnLst/>
            <a:rect l="l" t="t" r="r" b="b"/>
            <a:pathLst>
              <a:path w="6350" h="5079">
                <a:moveTo>
                  <a:pt x="2032" y="0"/>
                </a:moveTo>
                <a:lnTo>
                  <a:pt x="0" y="2285"/>
                </a:lnTo>
                <a:lnTo>
                  <a:pt x="2032" y="4571"/>
                </a:lnTo>
                <a:lnTo>
                  <a:pt x="6096" y="2285"/>
                </a:lnTo>
                <a:lnTo>
                  <a:pt x="2032" y="0"/>
                </a:lnTo>
                <a:close/>
              </a:path>
            </a:pathLst>
          </a:custGeom>
          <a:solidFill>
            <a:srgbClr val="FFD781"/>
          </a:solidFill>
        </p:spPr>
        <p:txBody>
          <a:bodyPr wrap="square" lIns="0" tIns="0" rIns="0" bIns="0" rtlCol="0"/>
          <a:lstStyle/>
          <a:p>
            <a:endParaRPr>
              <a:solidFill>
                <a:schemeClr val="tx1"/>
              </a:solidFill>
            </a:endParaRPr>
          </a:p>
        </p:txBody>
      </p:sp>
      <p:sp>
        <p:nvSpPr>
          <p:cNvPr id="586" name="object 585">
            <a:extLst>
              <a:ext uri="{FF2B5EF4-FFF2-40B4-BE49-F238E27FC236}">
                <a16:creationId xmlns:a16="http://schemas.microsoft.com/office/drawing/2014/main" id="{9679E89F-A0DE-4F32-99DE-491FC4626CBE}"/>
              </a:ext>
            </a:extLst>
          </p:cNvPr>
          <p:cNvSpPr/>
          <p:nvPr/>
        </p:nvSpPr>
        <p:spPr>
          <a:xfrm>
            <a:off x="5944129" y="3295948"/>
            <a:ext cx="6350" cy="3175"/>
          </a:xfrm>
          <a:custGeom>
            <a:avLst/>
            <a:gdLst/>
            <a:ahLst/>
            <a:cxnLst/>
            <a:rect l="l" t="t" r="r" b="b"/>
            <a:pathLst>
              <a:path w="6350" h="3175">
                <a:moveTo>
                  <a:pt x="4063" y="0"/>
                </a:moveTo>
                <a:lnTo>
                  <a:pt x="2032" y="0"/>
                </a:lnTo>
                <a:lnTo>
                  <a:pt x="0" y="1523"/>
                </a:lnTo>
                <a:lnTo>
                  <a:pt x="2032" y="3047"/>
                </a:lnTo>
                <a:lnTo>
                  <a:pt x="4063" y="3047"/>
                </a:lnTo>
                <a:lnTo>
                  <a:pt x="6096" y="1523"/>
                </a:lnTo>
                <a:lnTo>
                  <a:pt x="4063" y="0"/>
                </a:lnTo>
                <a:close/>
              </a:path>
            </a:pathLst>
          </a:custGeom>
          <a:solidFill>
            <a:srgbClr val="FFD781"/>
          </a:solidFill>
        </p:spPr>
        <p:txBody>
          <a:bodyPr wrap="square" lIns="0" tIns="0" rIns="0" bIns="0" rtlCol="0"/>
          <a:lstStyle/>
          <a:p>
            <a:endParaRPr>
              <a:solidFill>
                <a:schemeClr val="tx1"/>
              </a:solidFill>
            </a:endParaRPr>
          </a:p>
        </p:txBody>
      </p:sp>
      <p:sp>
        <p:nvSpPr>
          <p:cNvPr id="587" name="object 586">
            <a:extLst>
              <a:ext uri="{FF2B5EF4-FFF2-40B4-BE49-F238E27FC236}">
                <a16:creationId xmlns:a16="http://schemas.microsoft.com/office/drawing/2014/main" id="{CB45AF65-335B-4315-939B-C1008122F3EB}"/>
              </a:ext>
            </a:extLst>
          </p:cNvPr>
          <p:cNvSpPr/>
          <p:nvPr/>
        </p:nvSpPr>
        <p:spPr>
          <a:xfrm>
            <a:off x="5947178" y="3297472"/>
            <a:ext cx="7620" cy="5080"/>
          </a:xfrm>
          <a:custGeom>
            <a:avLst/>
            <a:gdLst/>
            <a:ahLst/>
            <a:cxnLst/>
            <a:rect l="l" t="t" r="r" b="b"/>
            <a:pathLst>
              <a:path w="7620" h="5079">
                <a:moveTo>
                  <a:pt x="5080" y="0"/>
                </a:moveTo>
                <a:lnTo>
                  <a:pt x="0" y="2285"/>
                </a:lnTo>
                <a:lnTo>
                  <a:pt x="5080" y="4571"/>
                </a:lnTo>
                <a:lnTo>
                  <a:pt x="7620" y="2285"/>
                </a:lnTo>
                <a:lnTo>
                  <a:pt x="5080" y="0"/>
                </a:lnTo>
                <a:close/>
              </a:path>
            </a:pathLst>
          </a:custGeom>
          <a:solidFill>
            <a:srgbClr val="70A2D6"/>
          </a:solidFill>
        </p:spPr>
        <p:txBody>
          <a:bodyPr wrap="square" lIns="0" tIns="0" rIns="0" bIns="0" rtlCol="0"/>
          <a:lstStyle/>
          <a:p>
            <a:endParaRPr>
              <a:solidFill>
                <a:schemeClr val="tx1"/>
              </a:solidFill>
            </a:endParaRPr>
          </a:p>
        </p:txBody>
      </p:sp>
      <p:sp>
        <p:nvSpPr>
          <p:cNvPr id="588" name="object 587">
            <a:extLst>
              <a:ext uri="{FF2B5EF4-FFF2-40B4-BE49-F238E27FC236}">
                <a16:creationId xmlns:a16="http://schemas.microsoft.com/office/drawing/2014/main" id="{53E8E1EF-591B-40F2-88C7-074D614B0831}"/>
              </a:ext>
            </a:extLst>
          </p:cNvPr>
          <p:cNvSpPr/>
          <p:nvPr/>
        </p:nvSpPr>
        <p:spPr>
          <a:xfrm>
            <a:off x="5951749" y="3298996"/>
            <a:ext cx="7620" cy="5080"/>
          </a:xfrm>
          <a:custGeom>
            <a:avLst/>
            <a:gdLst/>
            <a:ahLst/>
            <a:cxnLst/>
            <a:rect l="l" t="t" r="r" b="b"/>
            <a:pathLst>
              <a:path w="7620" h="5079">
                <a:moveTo>
                  <a:pt x="5079" y="0"/>
                </a:moveTo>
                <a:lnTo>
                  <a:pt x="0" y="2285"/>
                </a:lnTo>
                <a:lnTo>
                  <a:pt x="5079" y="4571"/>
                </a:lnTo>
                <a:lnTo>
                  <a:pt x="7620" y="2285"/>
                </a:lnTo>
                <a:lnTo>
                  <a:pt x="5079" y="0"/>
                </a:lnTo>
                <a:close/>
              </a:path>
            </a:pathLst>
          </a:custGeom>
          <a:solidFill>
            <a:srgbClr val="DDB085"/>
          </a:solidFill>
        </p:spPr>
        <p:txBody>
          <a:bodyPr wrap="square" lIns="0" tIns="0" rIns="0" bIns="0" rtlCol="0"/>
          <a:lstStyle/>
          <a:p>
            <a:endParaRPr>
              <a:solidFill>
                <a:schemeClr val="tx1"/>
              </a:solidFill>
            </a:endParaRPr>
          </a:p>
        </p:txBody>
      </p:sp>
      <p:sp>
        <p:nvSpPr>
          <p:cNvPr id="589" name="object 588">
            <a:extLst>
              <a:ext uri="{FF2B5EF4-FFF2-40B4-BE49-F238E27FC236}">
                <a16:creationId xmlns:a16="http://schemas.microsoft.com/office/drawing/2014/main" id="{20271AA8-DDFA-4091-BB8A-7A10F9DAC302}"/>
              </a:ext>
            </a:extLst>
          </p:cNvPr>
          <p:cNvSpPr/>
          <p:nvPr/>
        </p:nvSpPr>
        <p:spPr>
          <a:xfrm>
            <a:off x="5959370" y="3303567"/>
            <a:ext cx="6350" cy="1905"/>
          </a:xfrm>
          <a:custGeom>
            <a:avLst/>
            <a:gdLst/>
            <a:ahLst/>
            <a:cxnLst/>
            <a:rect l="l" t="t" r="r" b="b"/>
            <a:pathLst>
              <a:path w="6350" h="1904">
                <a:moveTo>
                  <a:pt x="6095" y="0"/>
                </a:moveTo>
                <a:lnTo>
                  <a:pt x="0" y="0"/>
                </a:lnTo>
                <a:lnTo>
                  <a:pt x="0" y="1523"/>
                </a:lnTo>
                <a:lnTo>
                  <a:pt x="6095" y="1523"/>
                </a:lnTo>
                <a:lnTo>
                  <a:pt x="6095" y="0"/>
                </a:lnTo>
                <a:close/>
              </a:path>
            </a:pathLst>
          </a:custGeom>
          <a:solidFill>
            <a:srgbClr val="70A2D6"/>
          </a:solidFill>
        </p:spPr>
        <p:txBody>
          <a:bodyPr wrap="square" lIns="0" tIns="0" rIns="0" bIns="0" rtlCol="0"/>
          <a:lstStyle/>
          <a:p>
            <a:endParaRPr>
              <a:solidFill>
                <a:schemeClr val="tx1"/>
              </a:solidFill>
            </a:endParaRPr>
          </a:p>
        </p:txBody>
      </p:sp>
      <p:sp>
        <p:nvSpPr>
          <p:cNvPr id="590" name="object 589">
            <a:extLst>
              <a:ext uri="{FF2B5EF4-FFF2-40B4-BE49-F238E27FC236}">
                <a16:creationId xmlns:a16="http://schemas.microsoft.com/office/drawing/2014/main" id="{FC011253-4AC3-45CE-8BB4-A7B7CCAD8C02}"/>
              </a:ext>
            </a:extLst>
          </p:cNvPr>
          <p:cNvSpPr/>
          <p:nvPr/>
        </p:nvSpPr>
        <p:spPr>
          <a:xfrm>
            <a:off x="5939558" y="3297472"/>
            <a:ext cx="6350" cy="5080"/>
          </a:xfrm>
          <a:custGeom>
            <a:avLst/>
            <a:gdLst/>
            <a:ahLst/>
            <a:cxnLst/>
            <a:rect l="l" t="t" r="r" b="b"/>
            <a:pathLst>
              <a:path w="6350" h="5079">
                <a:moveTo>
                  <a:pt x="4063" y="0"/>
                </a:moveTo>
                <a:lnTo>
                  <a:pt x="2031" y="0"/>
                </a:lnTo>
                <a:lnTo>
                  <a:pt x="0" y="2285"/>
                </a:lnTo>
                <a:lnTo>
                  <a:pt x="2031" y="4571"/>
                </a:lnTo>
                <a:lnTo>
                  <a:pt x="4063" y="4571"/>
                </a:lnTo>
                <a:lnTo>
                  <a:pt x="6095" y="2285"/>
                </a:lnTo>
                <a:lnTo>
                  <a:pt x="4063" y="0"/>
                </a:lnTo>
                <a:close/>
              </a:path>
            </a:pathLst>
          </a:custGeom>
          <a:solidFill>
            <a:srgbClr val="DDB085"/>
          </a:solidFill>
        </p:spPr>
        <p:txBody>
          <a:bodyPr wrap="square" lIns="0" tIns="0" rIns="0" bIns="0" rtlCol="0"/>
          <a:lstStyle/>
          <a:p>
            <a:endParaRPr>
              <a:solidFill>
                <a:schemeClr val="tx1"/>
              </a:solidFill>
            </a:endParaRPr>
          </a:p>
        </p:txBody>
      </p:sp>
      <p:sp>
        <p:nvSpPr>
          <p:cNvPr id="591" name="object 590">
            <a:extLst>
              <a:ext uri="{FF2B5EF4-FFF2-40B4-BE49-F238E27FC236}">
                <a16:creationId xmlns:a16="http://schemas.microsoft.com/office/drawing/2014/main" id="{2A7C8BFB-D5CB-4FCD-9C35-4CFE4DBADD06}"/>
              </a:ext>
            </a:extLst>
          </p:cNvPr>
          <p:cNvSpPr/>
          <p:nvPr/>
        </p:nvSpPr>
        <p:spPr>
          <a:xfrm>
            <a:off x="5944129" y="3298996"/>
            <a:ext cx="6350" cy="5080"/>
          </a:xfrm>
          <a:custGeom>
            <a:avLst/>
            <a:gdLst/>
            <a:ahLst/>
            <a:cxnLst/>
            <a:rect l="l" t="t" r="r" b="b"/>
            <a:pathLst>
              <a:path w="6350" h="5079">
                <a:moveTo>
                  <a:pt x="4063" y="0"/>
                </a:moveTo>
                <a:lnTo>
                  <a:pt x="2032" y="0"/>
                </a:lnTo>
                <a:lnTo>
                  <a:pt x="0" y="2285"/>
                </a:lnTo>
                <a:lnTo>
                  <a:pt x="2032" y="4571"/>
                </a:lnTo>
                <a:lnTo>
                  <a:pt x="4063" y="4571"/>
                </a:lnTo>
                <a:lnTo>
                  <a:pt x="6096" y="2285"/>
                </a:lnTo>
                <a:lnTo>
                  <a:pt x="4063" y="0"/>
                </a:lnTo>
                <a:close/>
              </a:path>
            </a:pathLst>
          </a:custGeom>
          <a:solidFill>
            <a:srgbClr val="FFD781"/>
          </a:solidFill>
        </p:spPr>
        <p:txBody>
          <a:bodyPr wrap="square" lIns="0" tIns="0" rIns="0" bIns="0" rtlCol="0"/>
          <a:lstStyle/>
          <a:p>
            <a:endParaRPr>
              <a:solidFill>
                <a:schemeClr val="tx1"/>
              </a:solidFill>
            </a:endParaRPr>
          </a:p>
        </p:txBody>
      </p:sp>
      <p:sp>
        <p:nvSpPr>
          <p:cNvPr id="592" name="object 591">
            <a:extLst>
              <a:ext uri="{FF2B5EF4-FFF2-40B4-BE49-F238E27FC236}">
                <a16:creationId xmlns:a16="http://schemas.microsoft.com/office/drawing/2014/main" id="{F1BE8F17-0AE1-4B8C-AAA0-0DD509D72708}"/>
              </a:ext>
            </a:extLst>
          </p:cNvPr>
          <p:cNvSpPr/>
          <p:nvPr/>
        </p:nvSpPr>
        <p:spPr>
          <a:xfrm>
            <a:off x="5947178" y="3303567"/>
            <a:ext cx="7620" cy="1905"/>
          </a:xfrm>
          <a:custGeom>
            <a:avLst/>
            <a:gdLst/>
            <a:ahLst/>
            <a:cxnLst/>
            <a:rect l="l" t="t" r="r" b="b"/>
            <a:pathLst>
              <a:path w="7620" h="1904">
                <a:moveTo>
                  <a:pt x="7620" y="0"/>
                </a:moveTo>
                <a:lnTo>
                  <a:pt x="0" y="0"/>
                </a:lnTo>
                <a:lnTo>
                  <a:pt x="0" y="1523"/>
                </a:lnTo>
                <a:lnTo>
                  <a:pt x="7620" y="1523"/>
                </a:lnTo>
                <a:lnTo>
                  <a:pt x="7620" y="0"/>
                </a:lnTo>
                <a:close/>
              </a:path>
            </a:pathLst>
          </a:custGeom>
          <a:solidFill>
            <a:srgbClr val="D2E4A1"/>
          </a:solidFill>
        </p:spPr>
        <p:txBody>
          <a:bodyPr wrap="square" lIns="0" tIns="0" rIns="0" bIns="0" rtlCol="0"/>
          <a:lstStyle/>
          <a:p>
            <a:endParaRPr>
              <a:solidFill>
                <a:schemeClr val="tx1"/>
              </a:solidFill>
            </a:endParaRPr>
          </a:p>
        </p:txBody>
      </p:sp>
      <p:sp>
        <p:nvSpPr>
          <p:cNvPr id="593" name="object 592">
            <a:extLst>
              <a:ext uri="{FF2B5EF4-FFF2-40B4-BE49-F238E27FC236}">
                <a16:creationId xmlns:a16="http://schemas.microsoft.com/office/drawing/2014/main" id="{3F12B532-D38B-46FA-B4C5-01EA689F7748}"/>
              </a:ext>
            </a:extLst>
          </p:cNvPr>
          <p:cNvSpPr/>
          <p:nvPr/>
        </p:nvSpPr>
        <p:spPr>
          <a:xfrm>
            <a:off x="5951749" y="3305092"/>
            <a:ext cx="7620" cy="5080"/>
          </a:xfrm>
          <a:custGeom>
            <a:avLst/>
            <a:gdLst/>
            <a:ahLst/>
            <a:cxnLst/>
            <a:rect l="l" t="t" r="r" b="b"/>
            <a:pathLst>
              <a:path w="7620" h="5079">
                <a:moveTo>
                  <a:pt x="5079" y="0"/>
                </a:moveTo>
                <a:lnTo>
                  <a:pt x="0" y="2286"/>
                </a:lnTo>
                <a:lnTo>
                  <a:pt x="5079" y="4572"/>
                </a:lnTo>
                <a:lnTo>
                  <a:pt x="7620" y="2286"/>
                </a:lnTo>
                <a:lnTo>
                  <a:pt x="5079" y="0"/>
                </a:lnTo>
                <a:close/>
              </a:path>
            </a:pathLst>
          </a:custGeom>
          <a:solidFill>
            <a:srgbClr val="9F97C9"/>
          </a:solidFill>
        </p:spPr>
        <p:txBody>
          <a:bodyPr wrap="square" lIns="0" tIns="0" rIns="0" bIns="0" rtlCol="0"/>
          <a:lstStyle/>
          <a:p>
            <a:endParaRPr>
              <a:solidFill>
                <a:schemeClr val="tx1"/>
              </a:solidFill>
            </a:endParaRPr>
          </a:p>
        </p:txBody>
      </p:sp>
      <p:sp>
        <p:nvSpPr>
          <p:cNvPr id="594" name="object 593">
            <a:extLst>
              <a:ext uri="{FF2B5EF4-FFF2-40B4-BE49-F238E27FC236}">
                <a16:creationId xmlns:a16="http://schemas.microsoft.com/office/drawing/2014/main" id="{4A84DC87-9889-43ED-8A17-2826F99ED477}"/>
              </a:ext>
            </a:extLst>
          </p:cNvPr>
          <p:cNvSpPr/>
          <p:nvPr/>
        </p:nvSpPr>
        <p:spPr>
          <a:xfrm>
            <a:off x="5934985" y="3298996"/>
            <a:ext cx="6350" cy="5080"/>
          </a:xfrm>
          <a:custGeom>
            <a:avLst/>
            <a:gdLst/>
            <a:ahLst/>
            <a:cxnLst/>
            <a:rect l="l" t="t" r="r" b="b"/>
            <a:pathLst>
              <a:path w="6350" h="5079">
                <a:moveTo>
                  <a:pt x="4063" y="0"/>
                </a:moveTo>
                <a:lnTo>
                  <a:pt x="2031" y="0"/>
                </a:lnTo>
                <a:lnTo>
                  <a:pt x="0" y="2285"/>
                </a:lnTo>
                <a:lnTo>
                  <a:pt x="2031" y="4571"/>
                </a:lnTo>
                <a:lnTo>
                  <a:pt x="4063" y="4571"/>
                </a:lnTo>
                <a:lnTo>
                  <a:pt x="6095" y="2285"/>
                </a:lnTo>
                <a:lnTo>
                  <a:pt x="4063" y="0"/>
                </a:lnTo>
                <a:close/>
              </a:path>
            </a:pathLst>
          </a:custGeom>
          <a:solidFill>
            <a:srgbClr val="D9A7CD"/>
          </a:solidFill>
        </p:spPr>
        <p:txBody>
          <a:bodyPr wrap="square" lIns="0" tIns="0" rIns="0" bIns="0" rtlCol="0"/>
          <a:lstStyle/>
          <a:p>
            <a:endParaRPr>
              <a:solidFill>
                <a:schemeClr val="tx1"/>
              </a:solidFill>
            </a:endParaRPr>
          </a:p>
        </p:txBody>
      </p:sp>
      <p:sp>
        <p:nvSpPr>
          <p:cNvPr id="595" name="object 594">
            <a:extLst>
              <a:ext uri="{FF2B5EF4-FFF2-40B4-BE49-F238E27FC236}">
                <a16:creationId xmlns:a16="http://schemas.microsoft.com/office/drawing/2014/main" id="{C17F9C3D-BCD9-48BB-92BA-7860395B3795}"/>
              </a:ext>
            </a:extLst>
          </p:cNvPr>
          <p:cNvSpPr/>
          <p:nvPr/>
        </p:nvSpPr>
        <p:spPr>
          <a:xfrm>
            <a:off x="5939558" y="3303567"/>
            <a:ext cx="6350" cy="1905"/>
          </a:xfrm>
          <a:custGeom>
            <a:avLst/>
            <a:gdLst/>
            <a:ahLst/>
            <a:cxnLst/>
            <a:rect l="l" t="t" r="r" b="b"/>
            <a:pathLst>
              <a:path w="6350" h="1904">
                <a:moveTo>
                  <a:pt x="6095" y="0"/>
                </a:moveTo>
                <a:lnTo>
                  <a:pt x="0" y="0"/>
                </a:lnTo>
                <a:lnTo>
                  <a:pt x="0" y="1523"/>
                </a:lnTo>
                <a:lnTo>
                  <a:pt x="6095" y="1523"/>
                </a:lnTo>
                <a:lnTo>
                  <a:pt x="6095" y="0"/>
                </a:lnTo>
                <a:close/>
              </a:path>
            </a:pathLst>
          </a:custGeom>
          <a:solidFill>
            <a:srgbClr val="B9BBBD"/>
          </a:solidFill>
        </p:spPr>
        <p:txBody>
          <a:bodyPr wrap="square" lIns="0" tIns="0" rIns="0" bIns="0" rtlCol="0"/>
          <a:lstStyle/>
          <a:p>
            <a:endParaRPr>
              <a:solidFill>
                <a:schemeClr val="tx1"/>
              </a:solidFill>
            </a:endParaRPr>
          </a:p>
        </p:txBody>
      </p:sp>
      <p:sp>
        <p:nvSpPr>
          <p:cNvPr id="596" name="object 595">
            <a:extLst>
              <a:ext uri="{FF2B5EF4-FFF2-40B4-BE49-F238E27FC236}">
                <a16:creationId xmlns:a16="http://schemas.microsoft.com/office/drawing/2014/main" id="{AEEE0AE2-5BED-4E82-B7DA-60E1F468DBEC}"/>
              </a:ext>
            </a:extLst>
          </p:cNvPr>
          <p:cNvSpPr/>
          <p:nvPr/>
        </p:nvSpPr>
        <p:spPr>
          <a:xfrm>
            <a:off x="5944129" y="3305092"/>
            <a:ext cx="6350" cy="5080"/>
          </a:xfrm>
          <a:custGeom>
            <a:avLst/>
            <a:gdLst/>
            <a:ahLst/>
            <a:cxnLst/>
            <a:rect l="l" t="t" r="r" b="b"/>
            <a:pathLst>
              <a:path w="6350" h="5079">
                <a:moveTo>
                  <a:pt x="4063" y="0"/>
                </a:moveTo>
                <a:lnTo>
                  <a:pt x="2032" y="0"/>
                </a:lnTo>
                <a:lnTo>
                  <a:pt x="0" y="2286"/>
                </a:lnTo>
                <a:lnTo>
                  <a:pt x="2032" y="4572"/>
                </a:lnTo>
                <a:lnTo>
                  <a:pt x="4063" y="4572"/>
                </a:lnTo>
                <a:lnTo>
                  <a:pt x="6096" y="2286"/>
                </a:lnTo>
                <a:lnTo>
                  <a:pt x="4063" y="0"/>
                </a:lnTo>
                <a:close/>
              </a:path>
            </a:pathLst>
          </a:custGeom>
          <a:solidFill>
            <a:srgbClr val="9F97C9"/>
          </a:solidFill>
        </p:spPr>
        <p:txBody>
          <a:bodyPr wrap="square" lIns="0" tIns="0" rIns="0" bIns="0" rtlCol="0"/>
          <a:lstStyle/>
          <a:p>
            <a:endParaRPr>
              <a:solidFill>
                <a:schemeClr val="tx1"/>
              </a:solidFill>
            </a:endParaRPr>
          </a:p>
        </p:txBody>
      </p:sp>
      <p:sp>
        <p:nvSpPr>
          <p:cNvPr id="597" name="object 596">
            <a:extLst>
              <a:ext uri="{FF2B5EF4-FFF2-40B4-BE49-F238E27FC236}">
                <a16:creationId xmlns:a16="http://schemas.microsoft.com/office/drawing/2014/main" id="{B57FF6D0-B60E-40F3-AC75-57574ABE1D7A}"/>
              </a:ext>
            </a:extLst>
          </p:cNvPr>
          <p:cNvSpPr/>
          <p:nvPr/>
        </p:nvSpPr>
        <p:spPr>
          <a:xfrm>
            <a:off x="5947178" y="3308140"/>
            <a:ext cx="7620" cy="5080"/>
          </a:xfrm>
          <a:custGeom>
            <a:avLst/>
            <a:gdLst/>
            <a:ahLst/>
            <a:cxnLst/>
            <a:rect l="l" t="t" r="r" b="b"/>
            <a:pathLst>
              <a:path w="7620" h="5079">
                <a:moveTo>
                  <a:pt x="5080" y="0"/>
                </a:moveTo>
                <a:lnTo>
                  <a:pt x="0" y="2286"/>
                </a:lnTo>
                <a:lnTo>
                  <a:pt x="5080" y="4572"/>
                </a:lnTo>
                <a:lnTo>
                  <a:pt x="7620" y="2286"/>
                </a:lnTo>
                <a:lnTo>
                  <a:pt x="5080" y="0"/>
                </a:lnTo>
                <a:close/>
              </a:path>
            </a:pathLst>
          </a:custGeom>
          <a:solidFill>
            <a:srgbClr val="DDB085"/>
          </a:solidFill>
        </p:spPr>
        <p:txBody>
          <a:bodyPr wrap="square" lIns="0" tIns="0" rIns="0" bIns="0" rtlCol="0"/>
          <a:lstStyle/>
          <a:p>
            <a:endParaRPr>
              <a:solidFill>
                <a:schemeClr val="tx1"/>
              </a:solidFill>
            </a:endParaRPr>
          </a:p>
        </p:txBody>
      </p:sp>
      <p:sp>
        <p:nvSpPr>
          <p:cNvPr id="598" name="object 597">
            <a:extLst>
              <a:ext uri="{FF2B5EF4-FFF2-40B4-BE49-F238E27FC236}">
                <a16:creationId xmlns:a16="http://schemas.microsoft.com/office/drawing/2014/main" id="{0CE24F0C-79FF-47F9-B7AA-7F2CC46A2F37}"/>
              </a:ext>
            </a:extLst>
          </p:cNvPr>
          <p:cNvSpPr/>
          <p:nvPr/>
        </p:nvSpPr>
        <p:spPr>
          <a:xfrm>
            <a:off x="5930414" y="3303567"/>
            <a:ext cx="6350" cy="1905"/>
          </a:xfrm>
          <a:custGeom>
            <a:avLst/>
            <a:gdLst/>
            <a:ahLst/>
            <a:cxnLst/>
            <a:rect l="l" t="t" r="r" b="b"/>
            <a:pathLst>
              <a:path w="6350" h="1904">
                <a:moveTo>
                  <a:pt x="6096" y="0"/>
                </a:moveTo>
                <a:lnTo>
                  <a:pt x="0" y="0"/>
                </a:lnTo>
                <a:lnTo>
                  <a:pt x="0" y="1523"/>
                </a:lnTo>
                <a:lnTo>
                  <a:pt x="6096" y="1523"/>
                </a:lnTo>
                <a:lnTo>
                  <a:pt x="6096" y="0"/>
                </a:lnTo>
                <a:close/>
              </a:path>
            </a:pathLst>
          </a:custGeom>
          <a:solidFill>
            <a:srgbClr val="9F97C9"/>
          </a:solidFill>
        </p:spPr>
        <p:txBody>
          <a:bodyPr wrap="square" lIns="0" tIns="0" rIns="0" bIns="0" rtlCol="0"/>
          <a:lstStyle/>
          <a:p>
            <a:endParaRPr>
              <a:solidFill>
                <a:schemeClr val="tx1"/>
              </a:solidFill>
            </a:endParaRPr>
          </a:p>
        </p:txBody>
      </p:sp>
      <p:sp>
        <p:nvSpPr>
          <p:cNvPr id="599" name="object 598">
            <a:extLst>
              <a:ext uri="{FF2B5EF4-FFF2-40B4-BE49-F238E27FC236}">
                <a16:creationId xmlns:a16="http://schemas.microsoft.com/office/drawing/2014/main" id="{86D6E9F9-73A4-411B-97A0-046F5ADA0731}"/>
              </a:ext>
            </a:extLst>
          </p:cNvPr>
          <p:cNvSpPr/>
          <p:nvPr/>
        </p:nvSpPr>
        <p:spPr>
          <a:xfrm>
            <a:off x="5934985" y="3305092"/>
            <a:ext cx="6350" cy="5080"/>
          </a:xfrm>
          <a:custGeom>
            <a:avLst/>
            <a:gdLst/>
            <a:ahLst/>
            <a:cxnLst/>
            <a:rect l="l" t="t" r="r" b="b"/>
            <a:pathLst>
              <a:path w="6350" h="5079">
                <a:moveTo>
                  <a:pt x="4063" y="0"/>
                </a:moveTo>
                <a:lnTo>
                  <a:pt x="2031" y="0"/>
                </a:lnTo>
                <a:lnTo>
                  <a:pt x="0" y="2286"/>
                </a:lnTo>
                <a:lnTo>
                  <a:pt x="2031" y="4572"/>
                </a:lnTo>
                <a:lnTo>
                  <a:pt x="4063" y="4572"/>
                </a:lnTo>
                <a:lnTo>
                  <a:pt x="6095" y="2286"/>
                </a:lnTo>
                <a:lnTo>
                  <a:pt x="4063" y="0"/>
                </a:lnTo>
                <a:close/>
              </a:path>
            </a:pathLst>
          </a:custGeom>
          <a:solidFill>
            <a:srgbClr val="A7DCE1"/>
          </a:solidFill>
        </p:spPr>
        <p:txBody>
          <a:bodyPr wrap="square" lIns="0" tIns="0" rIns="0" bIns="0" rtlCol="0"/>
          <a:lstStyle/>
          <a:p>
            <a:endParaRPr>
              <a:solidFill>
                <a:schemeClr val="tx1"/>
              </a:solidFill>
            </a:endParaRPr>
          </a:p>
        </p:txBody>
      </p:sp>
      <p:sp>
        <p:nvSpPr>
          <p:cNvPr id="600" name="object 599">
            <a:extLst>
              <a:ext uri="{FF2B5EF4-FFF2-40B4-BE49-F238E27FC236}">
                <a16:creationId xmlns:a16="http://schemas.microsoft.com/office/drawing/2014/main" id="{9A1FAB4A-7D92-44F3-9039-ED09CA59DF48}"/>
              </a:ext>
            </a:extLst>
          </p:cNvPr>
          <p:cNvSpPr/>
          <p:nvPr/>
        </p:nvSpPr>
        <p:spPr>
          <a:xfrm>
            <a:off x="5939558" y="3308140"/>
            <a:ext cx="6350" cy="5080"/>
          </a:xfrm>
          <a:custGeom>
            <a:avLst/>
            <a:gdLst/>
            <a:ahLst/>
            <a:cxnLst/>
            <a:rect l="l" t="t" r="r" b="b"/>
            <a:pathLst>
              <a:path w="6350" h="5079">
                <a:moveTo>
                  <a:pt x="4063" y="0"/>
                </a:moveTo>
                <a:lnTo>
                  <a:pt x="2031" y="0"/>
                </a:lnTo>
                <a:lnTo>
                  <a:pt x="0" y="2286"/>
                </a:lnTo>
                <a:lnTo>
                  <a:pt x="2031" y="4572"/>
                </a:lnTo>
                <a:lnTo>
                  <a:pt x="4063" y="4572"/>
                </a:lnTo>
                <a:lnTo>
                  <a:pt x="6095" y="2286"/>
                </a:lnTo>
                <a:lnTo>
                  <a:pt x="4063" y="0"/>
                </a:lnTo>
                <a:close/>
              </a:path>
            </a:pathLst>
          </a:custGeom>
          <a:solidFill>
            <a:srgbClr val="D2E4A1"/>
          </a:solidFill>
        </p:spPr>
        <p:txBody>
          <a:bodyPr wrap="square" lIns="0" tIns="0" rIns="0" bIns="0" rtlCol="0"/>
          <a:lstStyle/>
          <a:p>
            <a:endParaRPr>
              <a:solidFill>
                <a:schemeClr val="tx1"/>
              </a:solidFill>
            </a:endParaRPr>
          </a:p>
        </p:txBody>
      </p:sp>
      <p:sp>
        <p:nvSpPr>
          <p:cNvPr id="601" name="object 600">
            <a:extLst>
              <a:ext uri="{FF2B5EF4-FFF2-40B4-BE49-F238E27FC236}">
                <a16:creationId xmlns:a16="http://schemas.microsoft.com/office/drawing/2014/main" id="{66FCA83E-421D-4BC8-8D33-16FC380249A8}"/>
              </a:ext>
            </a:extLst>
          </p:cNvPr>
          <p:cNvSpPr/>
          <p:nvPr/>
        </p:nvSpPr>
        <p:spPr>
          <a:xfrm>
            <a:off x="5944129" y="3309663"/>
            <a:ext cx="6350" cy="5080"/>
          </a:xfrm>
          <a:custGeom>
            <a:avLst/>
            <a:gdLst/>
            <a:ahLst/>
            <a:cxnLst/>
            <a:rect l="l" t="t" r="r" b="b"/>
            <a:pathLst>
              <a:path w="6350" h="5079">
                <a:moveTo>
                  <a:pt x="4063" y="0"/>
                </a:moveTo>
                <a:lnTo>
                  <a:pt x="2032" y="0"/>
                </a:lnTo>
                <a:lnTo>
                  <a:pt x="0" y="2286"/>
                </a:lnTo>
                <a:lnTo>
                  <a:pt x="2032" y="4571"/>
                </a:lnTo>
                <a:lnTo>
                  <a:pt x="4063" y="4571"/>
                </a:lnTo>
                <a:lnTo>
                  <a:pt x="6096" y="2286"/>
                </a:lnTo>
                <a:lnTo>
                  <a:pt x="4063" y="0"/>
                </a:lnTo>
                <a:close/>
              </a:path>
            </a:pathLst>
          </a:custGeom>
          <a:solidFill>
            <a:srgbClr val="FFD781"/>
          </a:solidFill>
        </p:spPr>
        <p:txBody>
          <a:bodyPr wrap="square" lIns="0" tIns="0" rIns="0" bIns="0" rtlCol="0"/>
          <a:lstStyle/>
          <a:p>
            <a:endParaRPr>
              <a:solidFill>
                <a:schemeClr val="tx1"/>
              </a:solidFill>
            </a:endParaRPr>
          </a:p>
        </p:txBody>
      </p:sp>
      <p:sp>
        <p:nvSpPr>
          <p:cNvPr id="602" name="object 601">
            <a:extLst>
              <a:ext uri="{FF2B5EF4-FFF2-40B4-BE49-F238E27FC236}">
                <a16:creationId xmlns:a16="http://schemas.microsoft.com/office/drawing/2014/main" id="{EABDA750-D7D5-4CF4-AD02-17B151750950}"/>
              </a:ext>
            </a:extLst>
          </p:cNvPr>
          <p:cNvSpPr/>
          <p:nvPr/>
        </p:nvSpPr>
        <p:spPr>
          <a:xfrm>
            <a:off x="5925841" y="3305092"/>
            <a:ext cx="6350" cy="5080"/>
          </a:xfrm>
          <a:custGeom>
            <a:avLst/>
            <a:gdLst/>
            <a:ahLst/>
            <a:cxnLst/>
            <a:rect l="l" t="t" r="r" b="b"/>
            <a:pathLst>
              <a:path w="6350" h="5079">
                <a:moveTo>
                  <a:pt x="2032" y="0"/>
                </a:moveTo>
                <a:lnTo>
                  <a:pt x="0" y="2286"/>
                </a:lnTo>
                <a:lnTo>
                  <a:pt x="2032" y="4572"/>
                </a:lnTo>
                <a:lnTo>
                  <a:pt x="6096" y="2286"/>
                </a:lnTo>
                <a:lnTo>
                  <a:pt x="2032" y="0"/>
                </a:lnTo>
                <a:close/>
              </a:path>
            </a:pathLst>
          </a:custGeom>
          <a:solidFill>
            <a:srgbClr val="D2E4A1"/>
          </a:solidFill>
        </p:spPr>
        <p:txBody>
          <a:bodyPr wrap="square" lIns="0" tIns="0" rIns="0" bIns="0" rtlCol="0"/>
          <a:lstStyle/>
          <a:p>
            <a:endParaRPr>
              <a:solidFill>
                <a:schemeClr val="tx1"/>
              </a:solidFill>
            </a:endParaRPr>
          </a:p>
        </p:txBody>
      </p:sp>
      <p:sp>
        <p:nvSpPr>
          <p:cNvPr id="603" name="object 602">
            <a:extLst>
              <a:ext uri="{FF2B5EF4-FFF2-40B4-BE49-F238E27FC236}">
                <a16:creationId xmlns:a16="http://schemas.microsoft.com/office/drawing/2014/main" id="{78F636F1-8852-4252-B1E6-F45D40F343B4}"/>
              </a:ext>
            </a:extLst>
          </p:cNvPr>
          <p:cNvSpPr/>
          <p:nvPr/>
        </p:nvSpPr>
        <p:spPr>
          <a:xfrm>
            <a:off x="5930414" y="3308140"/>
            <a:ext cx="6350" cy="5080"/>
          </a:xfrm>
          <a:custGeom>
            <a:avLst/>
            <a:gdLst/>
            <a:ahLst/>
            <a:cxnLst/>
            <a:rect l="l" t="t" r="r" b="b"/>
            <a:pathLst>
              <a:path w="6350" h="5079">
                <a:moveTo>
                  <a:pt x="4063" y="0"/>
                </a:moveTo>
                <a:lnTo>
                  <a:pt x="2032" y="0"/>
                </a:lnTo>
                <a:lnTo>
                  <a:pt x="0" y="2286"/>
                </a:lnTo>
                <a:lnTo>
                  <a:pt x="2032" y="4572"/>
                </a:lnTo>
                <a:lnTo>
                  <a:pt x="4063" y="4572"/>
                </a:lnTo>
                <a:lnTo>
                  <a:pt x="6096" y="2286"/>
                </a:lnTo>
                <a:lnTo>
                  <a:pt x="4063" y="0"/>
                </a:lnTo>
                <a:close/>
              </a:path>
            </a:pathLst>
          </a:custGeom>
          <a:solidFill>
            <a:srgbClr val="FFD781"/>
          </a:solidFill>
        </p:spPr>
        <p:txBody>
          <a:bodyPr wrap="square" lIns="0" tIns="0" rIns="0" bIns="0" rtlCol="0"/>
          <a:lstStyle/>
          <a:p>
            <a:endParaRPr>
              <a:solidFill>
                <a:schemeClr val="tx1"/>
              </a:solidFill>
            </a:endParaRPr>
          </a:p>
        </p:txBody>
      </p:sp>
      <p:sp>
        <p:nvSpPr>
          <p:cNvPr id="604" name="object 603">
            <a:extLst>
              <a:ext uri="{FF2B5EF4-FFF2-40B4-BE49-F238E27FC236}">
                <a16:creationId xmlns:a16="http://schemas.microsoft.com/office/drawing/2014/main" id="{89728F56-2905-4140-8112-8A1486A2845C}"/>
              </a:ext>
            </a:extLst>
          </p:cNvPr>
          <p:cNvSpPr/>
          <p:nvPr/>
        </p:nvSpPr>
        <p:spPr>
          <a:xfrm>
            <a:off x="5934985" y="3309663"/>
            <a:ext cx="6350" cy="5080"/>
          </a:xfrm>
          <a:custGeom>
            <a:avLst/>
            <a:gdLst/>
            <a:ahLst/>
            <a:cxnLst/>
            <a:rect l="l" t="t" r="r" b="b"/>
            <a:pathLst>
              <a:path w="6350" h="5079">
                <a:moveTo>
                  <a:pt x="4063" y="0"/>
                </a:moveTo>
                <a:lnTo>
                  <a:pt x="2031" y="0"/>
                </a:lnTo>
                <a:lnTo>
                  <a:pt x="0" y="2286"/>
                </a:lnTo>
                <a:lnTo>
                  <a:pt x="2031" y="4571"/>
                </a:lnTo>
                <a:lnTo>
                  <a:pt x="4063" y="4571"/>
                </a:lnTo>
                <a:lnTo>
                  <a:pt x="6095" y="2286"/>
                </a:lnTo>
                <a:lnTo>
                  <a:pt x="4063" y="0"/>
                </a:lnTo>
                <a:close/>
              </a:path>
            </a:pathLst>
          </a:custGeom>
          <a:solidFill>
            <a:srgbClr val="A7DCE1"/>
          </a:solidFill>
        </p:spPr>
        <p:txBody>
          <a:bodyPr wrap="square" lIns="0" tIns="0" rIns="0" bIns="0" rtlCol="0"/>
          <a:lstStyle/>
          <a:p>
            <a:endParaRPr>
              <a:solidFill>
                <a:schemeClr val="tx1"/>
              </a:solidFill>
            </a:endParaRPr>
          </a:p>
        </p:txBody>
      </p:sp>
      <p:sp>
        <p:nvSpPr>
          <p:cNvPr id="605" name="object 604">
            <a:extLst>
              <a:ext uri="{FF2B5EF4-FFF2-40B4-BE49-F238E27FC236}">
                <a16:creationId xmlns:a16="http://schemas.microsoft.com/office/drawing/2014/main" id="{AFC04C01-FAA2-455E-85A3-4FF55F625E80}"/>
              </a:ext>
            </a:extLst>
          </p:cNvPr>
          <p:cNvSpPr/>
          <p:nvPr/>
        </p:nvSpPr>
        <p:spPr>
          <a:xfrm>
            <a:off x="5939558" y="3314236"/>
            <a:ext cx="6350" cy="1905"/>
          </a:xfrm>
          <a:custGeom>
            <a:avLst/>
            <a:gdLst/>
            <a:ahLst/>
            <a:cxnLst/>
            <a:rect l="l" t="t" r="r" b="b"/>
            <a:pathLst>
              <a:path w="6350" h="1904">
                <a:moveTo>
                  <a:pt x="6095" y="0"/>
                </a:moveTo>
                <a:lnTo>
                  <a:pt x="0" y="0"/>
                </a:lnTo>
                <a:lnTo>
                  <a:pt x="0" y="1524"/>
                </a:lnTo>
                <a:lnTo>
                  <a:pt x="6095" y="1524"/>
                </a:lnTo>
                <a:lnTo>
                  <a:pt x="6095" y="0"/>
                </a:lnTo>
                <a:close/>
              </a:path>
            </a:pathLst>
          </a:custGeom>
          <a:solidFill>
            <a:srgbClr val="70A2D6"/>
          </a:solidFill>
        </p:spPr>
        <p:txBody>
          <a:bodyPr wrap="square" lIns="0" tIns="0" rIns="0" bIns="0" rtlCol="0"/>
          <a:lstStyle/>
          <a:p>
            <a:endParaRPr>
              <a:solidFill>
                <a:schemeClr val="tx1"/>
              </a:solidFill>
            </a:endParaRPr>
          </a:p>
        </p:txBody>
      </p:sp>
      <p:sp>
        <p:nvSpPr>
          <p:cNvPr id="606" name="object 605">
            <a:extLst>
              <a:ext uri="{FF2B5EF4-FFF2-40B4-BE49-F238E27FC236}">
                <a16:creationId xmlns:a16="http://schemas.microsoft.com/office/drawing/2014/main" id="{5C5FA3EE-1032-4AAF-9C50-0BE75F546F7B}"/>
              </a:ext>
            </a:extLst>
          </p:cNvPr>
          <p:cNvSpPr/>
          <p:nvPr/>
        </p:nvSpPr>
        <p:spPr>
          <a:xfrm>
            <a:off x="5614946" y="3216699"/>
            <a:ext cx="134620" cy="74930"/>
          </a:xfrm>
          <a:custGeom>
            <a:avLst/>
            <a:gdLst/>
            <a:ahLst/>
            <a:cxnLst/>
            <a:rect l="l" t="t" r="r" b="b"/>
            <a:pathLst>
              <a:path w="134620" h="74929">
                <a:moveTo>
                  <a:pt x="77469" y="0"/>
                </a:moveTo>
                <a:lnTo>
                  <a:pt x="0" y="41528"/>
                </a:lnTo>
                <a:lnTo>
                  <a:pt x="57784" y="74675"/>
                </a:lnTo>
                <a:lnTo>
                  <a:pt x="134112" y="31114"/>
                </a:lnTo>
                <a:lnTo>
                  <a:pt x="77469" y="0"/>
                </a:lnTo>
                <a:close/>
              </a:path>
            </a:pathLst>
          </a:custGeom>
          <a:solidFill>
            <a:srgbClr val="53949F"/>
          </a:solidFill>
        </p:spPr>
        <p:txBody>
          <a:bodyPr wrap="square" lIns="0" tIns="0" rIns="0" bIns="0" rtlCol="0"/>
          <a:lstStyle/>
          <a:p>
            <a:endParaRPr>
              <a:solidFill>
                <a:schemeClr val="tx1"/>
              </a:solidFill>
            </a:endParaRPr>
          </a:p>
        </p:txBody>
      </p:sp>
      <p:sp>
        <p:nvSpPr>
          <p:cNvPr id="607" name="object 606">
            <a:extLst>
              <a:ext uri="{FF2B5EF4-FFF2-40B4-BE49-F238E27FC236}">
                <a16:creationId xmlns:a16="http://schemas.microsoft.com/office/drawing/2014/main" id="{D144BFB6-FFEC-40FA-B52A-4CF190651684}"/>
              </a:ext>
            </a:extLst>
          </p:cNvPr>
          <p:cNvSpPr/>
          <p:nvPr/>
        </p:nvSpPr>
        <p:spPr>
          <a:xfrm>
            <a:off x="5616470" y="3245655"/>
            <a:ext cx="58419" cy="44450"/>
          </a:xfrm>
          <a:custGeom>
            <a:avLst/>
            <a:gdLst/>
            <a:ahLst/>
            <a:cxnLst/>
            <a:rect l="l" t="t" r="r" b="b"/>
            <a:pathLst>
              <a:path w="58420" h="44450">
                <a:moveTo>
                  <a:pt x="0" y="0"/>
                </a:moveTo>
                <a:lnTo>
                  <a:pt x="0" y="12573"/>
                </a:lnTo>
                <a:lnTo>
                  <a:pt x="57911" y="44196"/>
                </a:lnTo>
                <a:lnTo>
                  <a:pt x="57911" y="31623"/>
                </a:lnTo>
                <a:lnTo>
                  <a:pt x="0" y="0"/>
                </a:lnTo>
                <a:close/>
              </a:path>
            </a:pathLst>
          </a:custGeom>
          <a:solidFill>
            <a:srgbClr val="F5F9EF"/>
          </a:solidFill>
        </p:spPr>
        <p:txBody>
          <a:bodyPr wrap="square" lIns="0" tIns="0" rIns="0" bIns="0" rtlCol="0"/>
          <a:lstStyle/>
          <a:p>
            <a:endParaRPr>
              <a:solidFill>
                <a:schemeClr val="tx1"/>
              </a:solidFill>
            </a:endParaRPr>
          </a:p>
        </p:txBody>
      </p:sp>
      <p:sp>
        <p:nvSpPr>
          <p:cNvPr id="608" name="object 607">
            <a:extLst>
              <a:ext uri="{FF2B5EF4-FFF2-40B4-BE49-F238E27FC236}">
                <a16:creationId xmlns:a16="http://schemas.microsoft.com/office/drawing/2014/main" id="{E37EE465-9F91-4E03-AC06-D79C775AA1D5}"/>
              </a:ext>
            </a:extLst>
          </p:cNvPr>
          <p:cNvSpPr/>
          <p:nvPr/>
        </p:nvSpPr>
        <p:spPr>
          <a:xfrm>
            <a:off x="5614946" y="3204507"/>
            <a:ext cx="134620" cy="71755"/>
          </a:xfrm>
          <a:custGeom>
            <a:avLst/>
            <a:gdLst/>
            <a:ahLst/>
            <a:cxnLst/>
            <a:rect l="l" t="t" r="r" b="b"/>
            <a:pathLst>
              <a:path w="134620" h="71754">
                <a:moveTo>
                  <a:pt x="77469" y="0"/>
                </a:moveTo>
                <a:lnTo>
                  <a:pt x="0" y="40894"/>
                </a:lnTo>
                <a:lnTo>
                  <a:pt x="57784" y="71628"/>
                </a:lnTo>
                <a:lnTo>
                  <a:pt x="134112" y="30734"/>
                </a:lnTo>
                <a:lnTo>
                  <a:pt x="77469" y="0"/>
                </a:lnTo>
                <a:close/>
              </a:path>
            </a:pathLst>
          </a:custGeom>
          <a:solidFill>
            <a:srgbClr val="53949F"/>
          </a:solidFill>
        </p:spPr>
        <p:txBody>
          <a:bodyPr wrap="square" lIns="0" tIns="0" rIns="0" bIns="0" rtlCol="0"/>
          <a:lstStyle/>
          <a:p>
            <a:endParaRPr>
              <a:solidFill>
                <a:schemeClr val="tx1"/>
              </a:solidFill>
            </a:endParaRPr>
          </a:p>
        </p:txBody>
      </p:sp>
      <p:sp>
        <p:nvSpPr>
          <p:cNvPr id="609" name="object 608">
            <a:extLst>
              <a:ext uri="{FF2B5EF4-FFF2-40B4-BE49-F238E27FC236}">
                <a16:creationId xmlns:a16="http://schemas.microsoft.com/office/drawing/2014/main" id="{6A0ADD17-F2CC-4C1E-BFF3-8EBFBF441527}"/>
              </a:ext>
            </a:extLst>
          </p:cNvPr>
          <p:cNvSpPr/>
          <p:nvPr/>
        </p:nvSpPr>
        <p:spPr>
          <a:xfrm>
            <a:off x="5614946" y="3245655"/>
            <a:ext cx="58419" cy="33655"/>
          </a:xfrm>
          <a:custGeom>
            <a:avLst/>
            <a:gdLst/>
            <a:ahLst/>
            <a:cxnLst/>
            <a:rect l="l" t="t" r="r" b="b"/>
            <a:pathLst>
              <a:path w="58420" h="33654">
                <a:moveTo>
                  <a:pt x="0" y="0"/>
                </a:moveTo>
                <a:lnTo>
                  <a:pt x="57912" y="33528"/>
                </a:lnTo>
                <a:lnTo>
                  <a:pt x="57912" y="31369"/>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610" name="object 609">
            <a:extLst>
              <a:ext uri="{FF2B5EF4-FFF2-40B4-BE49-F238E27FC236}">
                <a16:creationId xmlns:a16="http://schemas.microsoft.com/office/drawing/2014/main" id="{F244E7B3-3EDB-44FA-9EA2-7496BD39F7D3}"/>
              </a:ext>
            </a:extLst>
          </p:cNvPr>
          <p:cNvSpPr/>
          <p:nvPr/>
        </p:nvSpPr>
        <p:spPr>
          <a:xfrm>
            <a:off x="5614946" y="3257848"/>
            <a:ext cx="58419" cy="33655"/>
          </a:xfrm>
          <a:custGeom>
            <a:avLst/>
            <a:gdLst/>
            <a:ahLst/>
            <a:cxnLst/>
            <a:rect l="l" t="t" r="r" b="b"/>
            <a:pathLst>
              <a:path w="58420" h="33654">
                <a:moveTo>
                  <a:pt x="0" y="0"/>
                </a:moveTo>
                <a:lnTo>
                  <a:pt x="0" y="2031"/>
                </a:lnTo>
                <a:lnTo>
                  <a:pt x="57912" y="33527"/>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611" name="object 610">
            <a:extLst>
              <a:ext uri="{FF2B5EF4-FFF2-40B4-BE49-F238E27FC236}">
                <a16:creationId xmlns:a16="http://schemas.microsoft.com/office/drawing/2014/main" id="{AE8A647E-E591-4681-B2B2-411F371B2F38}"/>
              </a:ext>
            </a:extLst>
          </p:cNvPr>
          <p:cNvSpPr/>
          <p:nvPr/>
        </p:nvSpPr>
        <p:spPr>
          <a:xfrm>
            <a:off x="5672858" y="3234987"/>
            <a:ext cx="79375" cy="56515"/>
          </a:xfrm>
          <a:custGeom>
            <a:avLst/>
            <a:gdLst/>
            <a:ahLst/>
            <a:cxnLst/>
            <a:rect l="l" t="t" r="r" b="b"/>
            <a:pathLst>
              <a:path w="79375" h="56514">
                <a:moveTo>
                  <a:pt x="77088" y="0"/>
                </a:moveTo>
                <a:lnTo>
                  <a:pt x="0" y="41782"/>
                </a:lnTo>
                <a:lnTo>
                  <a:pt x="2158" y="45974"/>
                </a:lnTo>
                <a:lnTo>
                  <a:pt x="2158" y="52196"/>
                </a:lnTo>
                <a:lnTo>
                  <a:pt x="0" y="56387"/>
                </a:lnTo>
                <a:lnTo>
                  <a:pt x="77088" y="14605"/>
                </a:lnTo>
                <a:lnTo>
                  <a:pt x="79247" y="10413"/>
                </a:lnTo>
                <a:lnTo>
                  <a:pt x="79247" y="4190"/>
                </a:lnTo>
                <a:lnTo>
                  <a:pt x="77088" y="0"/>
                </a:lnTo>
                <a:close/>
              </a:path>
            </a:pathLst>
          </a:custGeom>
          <a:solidFill>
            <a:srgbClr val="406B6F"/>
          </a:solidFill>
        </p:spPr>
        <p:txBody>
          <a:bodyPr wrap="square" lIns="0" tIns="0" rIns="0" bIns="0" rtlCol="0"/>
          <a:lstStyle/>
          <a:p>
            <a:endParaRPr>
              <a:solidFill>
                <a:schemeClr val="tx1"/>
              </a:solidFill>
            </a:endParaRPr>
          </a:p>
        </p:txBody>
      </p:sp>
      <p:sp>
        <p:nvSpPr>
          <p:cNvPr id="612" name="object 611">
            <a:extLst>
              <a:ext uri="{FF2B5EF4-FFF2-40B4-BE49-F238E27FC236}">
                <a16:creationId xmlns:a16="http://schemas.microsoft.com/office/drawing/2014/main" id="{A81940FC-F6F0-4177-ACA0-A71E934E43E5}"/>
              </a:ext>
            </a:extLst>
          </p:cNvPr>
          <p:cNvSpPr/>
          <p:nvPr/>
        </p:nvSpPr>
        <p:spPr>
          <a:xfrm>
            <a:off x="5678954" y="3241084"/>
            <a:ext cx="68580" cy="44450"/>
          </a:xfrm>
          <a:custGeom>
            <a:avLst/>
            <a:gdLst/>
            <a:ahLst/>
            <a:cxnLst/>
            <a:rect l="l" t="t" r="r" b="b"/>
            <a:pathLst>
              <a:path w="68579" h="44450">
                <a:moveTo>
                  <a:pt x="68580" y="0"/>
                </a:moveTo>
                <a:lnTo>
                  <a:pt x="0" y="35814"/>
                </a:lnTo>
                <a:lnTo>
                  <a:pt x="0" y="44196"/>
                </a:lnTo>
                <a:lnTo>
                  <a:pt x="68580" y="6350"/>
                </a:lnTo>
                <a:lnTo>
                  <a:pt x="68580" y="0"/>
                </a:lnTo>
                <a:close/>
              </a:path>
            </a:pathLst>
          </a:custGeom>
          <a:solidFill>
            <a:srgbClr val="DCAC4D"/>
          </a:solidFill>
        </p:spPr>
        <p:txBody>
          <a:bodyPr wrap="square" lIns="0" tIns="0" rIns="0" bIns="0" rtlCol="0"/>
          <a:lstStyle/>
          <a:p>
            <a:endParaRPr>
              <a:solidFill>
                <a:schemeClr val="tx1"/>
              </a:solidFill>
            </a:endParaRPr>
          </a:p>
        </p:txBody>
      </p:sp>
      <p:sp>
        <p:nvSpPr>
          <p:cNvPr id="613" name="object 612">
            <a:extLst>
              <a:ext uri="{FF2B5EF4-FFF2-40B4-BE49-F238E27FC236}">
                <a16:creationId xmlns:a16="http://schemas.microsoft.com/office/drawing/2014/main" id="{24780F72-509D-45A3-84A3-121C4A09243D}"/>
              </a:ext>
            </a:extLst>
          </p:cNvPr>
          <p:cNvSpPr/>
          <p:nvPr/>
        </p:nvSpPr>
        <p:spPr>
          <a:xfrm>
            <a:off x="5617993" y="3201460"/>
            <a:ext cx="129539" cy="68580"/>
          </a:xfrm>
          <a:custGeom>
            <a:avLst/>
            <a:gdLst/>
            <a:ahLst/>
            <a:cxnLst/>
            <a:rect l="l" t="t" r="r" b="b"/>
            <a:pathLst>
              <a:path w="129539" h="68579">
                <a:moveTo>
                  <a:pt x="74168" y="0"/>
                </a:moveTo>
                <a:lnTo>
                  <a:pt x="0" y="39497"/>
                </a:lnTo>
                <a:lnTo>
                  <a:pt x="56515" y="68580"/>
                </a:lnTo>
                <a:lnTo>
                  <a:pt x="129540" y="29083"/>
                </a:lnTo>
                <a:lnTo>
                  <a:pt x="74168" y="0"/>
                </a:lnTo>
                <a:close/>
              </a:path>
            </a:pathLst>
          </a:custGeom>
          <a:solidFill>
            <a:srgbClr val="9B7C5D"/>
          </a:solidFill>
        </p:spPr>
        <p:txBody>
          <a:bodyPr wrap="square" lIns="0" tIns="0" rIns="0" bIns="0" rtlCol="0"/>
          <a:lstStyle/>
          <a:p>
            <a:endParaRPr>
              <a:solidFill>
                <a:schemeClr val="tx1"/>
              </a:solidFill>
            </a:endParaRPr>
          </a:p>
        </p:txBody>
      </p:sp>
      <p:sp>
        <p:nvSpPr>
          <p:cNvPr id="614" name="object 613">
            <a:extLst>
              <a:ext uri="{FF2B5EF4-FFF2-40B4-BE49-F238E27FC236}">
                <a16:creationId xmlns:a16="http://schemas.microsoft.com/office/drawing/2014/main" id="{9F43AE10-71D8-42CC-9FEC-AC3667B53193}"/>
              </a:ext>
            </a:extLst>
          </p:cNvPr>
          <p:cNvSpPr/>
          <p:nvPr/>
        </p:nvSpPr>
        <p:spPr>
          <a:xfrm>
            <a:off x="5621041" y="3230416"/>
            <a:ext cx="56515" cy="40005"/>
          </a:xfrm>
          <a:custGeom>
            <a:avLst/>
            <a:gdLst/>
            <a:ahLst/>
            <a:cxnLst/>
            <a:rect l="l" t="t" r="r" b="b"/>
            <a:pathLst>
              <a:path w="56514" h="40004">
                <a:moveTo>
                  <a:pt x="0" y="0"/>
                </a:moveTo>
                <a:lnTo>
                  <a:pt x="2286" y="2031"/>
                </a:lnTo>
                <a:lnTo>
                  <a:pt x="2286" y="8381"/>
                </a:lnTo>
                <a:lnTo>
                  <a:pt x="0" y="10413"/>
                </a:lnTo>
                <a:lnTo>
                  <a:pt x="54101" y="39624"/>
                </a:lnTo>
                <a:lnTo>
                  <a:pt x="56387" y="37592"/>
                </a:lnTo>
                <a:lnTo>
                  <a:pt x="56387" y="27050"/>
                </a:lnTo>
                <a:lnTo>
                  <a:pt x="0" y="0"/>
                </a:lnTo>
                <a:close/>
              </a:path>
            </a:pathLst>
          </a:custGeom>
          <a:solidFill>
            <a:srgbClr val="FFFDF1"/>
          </a:solidFill>
        </p:spPr>
        <p:txBody>
          <a:bodyPr wrap="square" lIns="0" tIns="0" rIns="0" bIns="0" rtlCol="0"/>
          <a:lstStyle/>
          <a:p>
            <a:endParaRPr>
              <a:solidFill>
                <a:schemeClr val="tx1"/>
              </a:solidFill>
            </a:endParaRPr>
          </a:p>
        </p:txBody>
      </p:sp>
      <p:sp>
        <p:nvSpPr>
          <p:cNvPr id="615" name="object 614">
            <a:extLst>
              <a:ext uri="{FF2B5EF4-FFF2-40B4-BE49-F238E27FC236}">
                <a16:creationId xmlns:a16="http://schemas.microsoft.com/office/drawing/2014/main" id="{301992C6-8C24-40A3-8A2F-9533E03FC3A3}"/>
              </a:ext>
            </a:extLst>
          </p:cNvPr>
          <p:cNvSpPr/>
          <p:nvPr/>
        </p:nvSpPr>
        <p:spPr>
          <a:xfrm>
            <a:off x="5617993" y="3189267"/>
            <a:ext cx="129539" cy="68580"/>
          </a:xfrm>
          <a:custGeom>
            <a:avLst/>
            <a:gdLst/>
            <a:ahLst/>
            <a:cxnLst/>
            <a:rect l="l" t="t" r="r" b="b"/>
            <a:pathLst>
              <a:path w="129539" h="68579">
                <a:moveTo>
                  <a:pt x="74168" y="0"/>
                </a:moveTo>
                <a:lnTo>
                  <a:pt x="0" y="39496"/>
                </a:lnTo>
                <a:lnTo>
                  <a:pt x="56515" y="68579"/>
                </a:lnTo>
                <a:lnTo>
                  <a:pt x="129540" y="29082"/>
                </a:lnTo>
                <a:lnTo>
                  <a:pt x="74168" y="0"/>
                </a:lnTo>
                <a:close/>
              </a:path>
            </a:pathLst>
          </a:custGeom>
          <a:solidFill>
            <a:srgbClr val="9B7C5D"/>
          </a:solidFill>
        </p:spPr>
        <p:txBody>
          <a:bodyPr wrap="square" lIns="0" tIns="0" rIns="0" bIns="0" rtlCol="0"/>
          <a:lstStyle/>
          <a:p>
            <a:endParaRPr>
              <a:solidFill>
                <a:schemeClr val="tx1"/>
              </a:solidFill>
            </a:endParaRPr>
          </a:p>
        </p:txBody>
      </p:sp>
      <p:sp>
        <p:nvSpPr>
          <p:cNvPr id="616" name="object 615">
            <a:extLst>
              <a:ext uri="{FF2B5EF4-FFF2-40B4-BE49-F238E27FC236}">
                <a16:creationId xmlns:a16="http://schemas.microsoft.com/office/drawing/2014/main" id="{BB73090A-9096-4136-A23C-564464DD3902}"/>
              </a:ext>
            </a:extLst>
          </p:cNvPr>
          <p:cNvSpPr/>
          <p:nvPr/>
        </p:nvSpPr>
        <p:spPr>
          <a:xfrm>
            <a:off x="5617993" y="3228892"/>
            <a:ext cx="56515" cy="32384"/>
          </a:xfrm>
          <a:custGeom>
            <a:avLst/>
            <a:gdLst/>
            <a:ahLst/>
            <a:cxnLst/>
            <a:rect l="l" t="t" r="r" b="b"/>
            <a:pathLst>
              <a:path w="56514" h="32385">
                <a:moveTo>
                  <a:pt x="0" y="0"/>
                </a:moveTo>
                <a:lnTo>
                  <a:pt x="56387" y="32004"/>
                </a:lnTo>
                <a:lnTo>
                  <a:pt x="56387" y="29845"/>
                </a:lnTo>
                <a:lnTo>
                  <a:pt x="0" y="0"/>
                </a:lnTo>
                <a:close/>
              </a:path>
            </a:pathLst>
          </a:custGeom>
          <a:solidFill>
            <a:srgbClr val="C8A27E"/>
          </a:solidFill>
        </p:spPr>
        <p:txBody>
          <a:bodyPr wrap="square" lIns="0" tIns="0" rIns="0" bIns="0" rtlCol="0"/>
          <a:lstStyle/>
          <a:p>
            <a:endParaRPr>
              <a:solidFill>
                <a:schemeClr val="tx1"/>
              </a:solidFill>
            </a:endParaRPr>
          </a:p>
        </p:txBody>
      </p:sp>
      <p:sp>
        <p:nvSpPr>
          <p:cNvPr id="617" name="object 616">
            <a:extLst>
              <a:ext uri="{FF2B5EF4-FFF2-40B4-BE49-F238E27FC236}">
                <a16:creationId xmlns:a16="http://schemas.microsoft.com/office/drawing/2014/main" id="{C080005A-2292-412B-940A-FFEE74E8F4D6}"/>
              </a:ext>
            </a:extLst>
          </p:cNvPr>
          <p:cNvSpPr/>
          <p:nvPr/>
        </p:nvSpPr>
        <p:spPr>
          <a:xfrm>
            <a:off x="5617993" y="3241084"/>
            <a:ext cx="56515" cy="32384"/>
          </a:xfrm>
          <a:custGeom>
            <a:avLst/>
            <a:gdLst/>
            <a:ahLst/>
            <a:cxnLst/>
            <a:rect l="l" t="t" r="r" b="b"/>
            <a:pathLst>
              <a:path w="56514" h="32385">
                <a:moveTo>
                  <a:pt x="0" y="0"/>
                </a:moveTo>
                <a:lnTo>
                  <a:pt x="56387" y="32004"/>
                </a:lnTo>
                <a:lnTo>
                  <a:pt x="56387" y="29845"/>
                </a:lnTo>
                <a:lnTo>
                  <a:pt x="0" y="0"/>
                </a:lnTo>
                <a:close/>
              </a:path>
            </a:pathLst>
          </a:custGeom>
          <a:solidFill>
            <a:srgbClr val="C8A27E"/>
          </a:solidFill>
        </p:spPr>
        <p:txBody>
          <a:bodyPr wrap="square" lIns="0" tIns="0" rIns="0" bIns="0" rtlCol="0"/>
          <a:lstStyle/>
          <a:p>
            <a:endParaRPr>
              <a:solidFill>
                <a:schemeClr val="tx1"/>
              </a:solidFill>
            </a:endParaRPr>
          </a:p>
        </p:txBody>
      </p:sp>
      <p:sp>
        <p:nvSpPr>
          <p:cNvPr id="618" name="object 617">
            <a:extLst>
              <a:ext uri="{FF2B5EF4-FFF2-40B4-BE49-F238E27FC236}">
                <a16:creationId xmlns:a16="http://schemas.microsoft.com/office/drawing/2014/main" id="{D98404D0-81FE-4A75-915C-ECB5992B92DE}"/>
              </a:ext>
            </a:extLst>
          </p:cNvPr>
          <p:cNvSpPr/>
          <p:nvPr/>
        </p:nvSpPr>
        <p:spPr>
          <a:xfrm>
            <a:off x="5674381" y="3218223"/>
            <a:ext cx="73660" cy="55244"/>
          </a:xfrm>
          <a:custGeom>
            <a:avLst/>
            <a:gdLst/>
            <a:ahLst/>
            <a:cxnLst/>
            <a:rect l="l" t="t" r="r" b="b"/>
            <a:pathLst>
              <a:path w="73660" h="55245">
                <a:moveTo>
                  <a:pt x="73152" y="0"/>
                </a:moveTo>
                <a:lnTo>
                  <a:pt x="0" y="40131"/>
                </a:lnTo>
                <a:lnTo>
                  <a:pt x="0" y="54863"/>
                </a:lnTo>
                <a:lnTo>
                  <a:pt x="73152" y="14731"/>
                </a:lnTo>
                <a:lnTo>
                  <a:pt x="73152" y="0"/>
                </a:lnTo>
                <a:close/>
              </a:path>
            </a:pathLst>
          </a:custGeom>
          <a:solidFill>
            <a:srgbClr val="6A4F36"/>
          </a:solidFill>
        </p:spPr>
        <p:txBody>
          <a:bodyPr wrap="square" lIns="0" tIns="0" rIns="0" bIns="0" rtlCol="0"/>
          <a:lstStyle/>
          <a:p>
            <a:endParaRPr>
              <a:solidFill>
                <a:schemeClr val="tx1"/>
              </a:solidFill>
            </a:endParaRPr>
          </a:p>
        </p:txBody>
      </p:sp>
      <p:sp>
        <p:nvSpPr>
          <p:cNvPr id="619" name="object 618">
            <a:extLst>
              <a:ext uri="{FF2B5EF4-FFF2-40B4-BE49-F238E27FC236}">
                <a16:creationId xmlns:a16="http://schemas.microsoft.com/office/drawing/2014/main" id="{DA3B9974-4DA8-4BD4-B2E3-0F90D5BCFA45}"/>
              </a:ext>
            </a:extLst>
          </p:cNvPr>
          <p:cNvSpPr/>
          <p:nvPr/>
        </p:nvSpPr>
        <p:spPr>
          <a:xfrm>
            <a:off x="5801381" y="3345223"/>
            <a:ext cx="73660" cy="55244"/>
          </a:xfrm>
          <a:custGeom>
            <a:avLst/>
            <a:gdLst/>
            <a:ahLst/>
            <a:cxnLst/>
            <a:rect l="l" t="t" r="r" b="b"/>
            <a:pathLst>
              <a:path w="73660" h="55245">
                <a:moveTo>
                  <a:pt x="73152" y="0"/>
                </a:moveTo>
                <a:lnTo>
                  <a:pt x="0" y="40131"/>
                </a:lnTo>
                <a:lnTo>
                  <a:pt x="0" y="54863"/>
                </a:lnTo>
                <a:lnTo>
                  <a:pt x="73152" y="14731"/>
                </a:lnTo>
                <a:lnTo>
                  <a:pt x="73152" y="0"/>
                </a:lnTo>
                <a:close/>
              </a:path>
            </a:pathLst>
          </a:custGeom>
          <a:solidFill>
            <a:srgbClr val="6A4F36"/>
          </a:solidFill>
        </p:spPr>
        <p:txBody>
          <a:bodyPr wrap="square" lIns="0" tIns="0" rIns="0" bIns="0" rtlCol="0"/>
          <a:lstStyle/>
          <a:p>
            <a:endParaRPr>
              <a:solidFill>
                <a:schemeClr val="tx1"/>
              </a:solidFill>
            </a:endParaRPr>
          </a:p>
        </p:txBody>
      </p:sp>
      <p:sp>
        <p:nvSpPr>
          <p:cNvPr id="620" name="object 619">
            <a:extLst>
              <a:ext uri="{FF2B5EF4-FFF2-40B4-BE49-F238E27FC236}">
                <a16:creationId xmlns:a16="http://schemas.microsoft.com/office/drawing/2014/main" id="{290BD973-CE1D-4D92-9E30-2E2EED5D5860}"/>
              </a:ext>
            </a:extLst>
          </p:cNvPr>
          <p:cNvSpPr/>
          <p:nvPr/>
        </p:nvSpPr>
        <p:spPr>
          <a:xfrm>
            <a:off x="5682002" y="3222796"/>
            <a:ext cx="59690" cy="45720"/>
          </a:xfrm>
          <a:custGeom>
            <a:avLst/>
            <a:gdLst/>
            <a:ahLst/>
            <a:cxnLst/>
            <a:rect l="l" t="t" r="r" b="b"/>
            <a:pathLst>
              <a:path w="59689" h="45720">
                <a:moveTo>
                  <a:pt x="4445" y="31114"/>
                </a:moveTo>
                <a:lnTo>
                  <a:pt x="0" y="31114"/>
                </a:lnTo>
                <a:lnTo>
                  <a:pt x="0" y="33273"/>
                </a:lnTo>
                <a:lnTo>
                  <a:pt x="2159" y="35305"/>
                </a:lnTo>
                <a:lnTo>
                  <a:pt x="2159" y="41528"/>
                </a:lnTo>
                <a:lnTo>
                  <a:pt x="0" y="43687"/>
                </a:lnTo>
                <a:lnTo>
                  <a:pt x="0" y="45719"/>
                </a:lnTo>
                <a:lnTo>
                  <a:pt x="4445" y="43687"/>
                </a:lnTo>
                <a:lnTo>
                  <a:pt x="4445" y="31114"/>
                </a:lnTo>
                <a:close/>
              </a:path>
              <a:path w="59689" h="45720">
                <a:moveTo>
                  <a:pt x="6603" y="29082"/>
                </a:moveTo>
                <a:lnTo>
                  <a:pt x="4445" y="29082"/>
                </a:lnTo>
                <a:lnTo>
                  <a:pt x="4445" y="31114"/>
                </a:lnTo>
                <a:lnTo>
                  <a:pt x="6603" y="33273"/>
                </a:lnTo>
                <a:lnTo>
                  <a:pt x="6603" y="39496"/>
                </a:lnTo>
                <a:lnTo>
                  <a:pt x="4445" y="41528"/>
                </a:lnTo>
                <a:lnTo>
                  <a:pt x="4445" y="43687"/>
                </a:lnTo>
                <a:lnTo>
                  <a:pt x="6603" y="41528"/>
                </a:lnTo>
                <a:lnTo>
                  <a:pt x="8762" y="39496"/>
                </a:lnTo>
                <a:lnTo>
                  <a:pt x="8762" y="31114"/>
                </a:lnTo>
                <a:lnTo>
                  <a:pt x="6603" y="29082"/>
                </a:lnTo>
                <a:close/>
              </a:path>
              <a:path w="59689" h="45720">
                <a:moveTo>
                  <a:pt x="54990" y="2031"/>
                </a:moveTo>
                <a:lnTo>
                  <a:pt x="52832" y="4190"/>
                </a:lnTo>
                <a:lnTo>
                  <a:pt x="52832" y="16636"/>
                </a:lnTo>
                <a:lnTo>
                  <a:pt x="57276" y="12445"/>
                </a:lnTo>
                <a:lnTo>
                  <a:pt x="57276" y="6222"/>
                </a:lnTo>
                <a:lnTo>
                  <a:pt x="54990" y="2031"/>
                </a:lnTo>
                <a:close/>
              </a:path>
              <a:path w="59689" h="45720">
                <a:moveTo>
                  <a:pt x="59436" y="0"/>
                </a:moveTo>
                <a:lnTo>
                  <a:pt x="57276" y="2031"/>
                </a:lnTo>
                <a:lnTo>
                  <a:pt x="57276" y="14604"/>
                </a:lnTo>
                <a:lnTo>
                  <a:pt x="59436" y="12445"/>
                </a:lnTo>
                <a:lnTo>
                  <a:pt x="59436" y="0"/>
                </a:lnTo>
                <a:close/>
              </a:path>
            </a:pathLst>
          </a:custGeom>
          <a:solidFill>
            <a:srgbClr val="DCAC4D"/>
          </a:solidFill>
        </p:spPr>
        <p:txBody>
          <a:bodyPr wrap="square" lIns="0" tIns="0" rIns="0" bIns="0" rtlCol="0"/>
          <a:lstStyle/>
          <a:p>
            <a:endParaRPr>
              <a:solidFill>
                <a:schemeClr val="tx1"/>
              </a:solidFill>
            </a:endParaRPr>
          </a:p>
        </p:txBody>
      </p:sp>
      <p:sp>
        <p:nvSpPr>
          <p:cNvPr id="621" name="object 620">
            <a:extLst>
              <a:ext uri="{FF2B5EF4-FFF2-40B4-BE49-F238E27FC236}">
                <a16:creationId xmlns:a16="http://schemas.microsoft.com/office/drawing/2014/main" id="{DE848345-85D5-415D-8C49-885BCD1F37BE}"/>
              </a:ext>
            </a:extLst>
          </p:cNvPr>
          <p:cNvSpPr/>
          <p:nvPr/>
        </p:nvSpPr>
        <p:spPr>
          <a:xfrm>
            <a:off x="5622566" y="3192316"/>
            <a:ext cx="119380" cy="60960"/>
          </a:xfrm>
          <a:custGeom>
            <a:avLst/>
            <a:gdLst/>
            <a:ahLst/>
            <a:cxnLst/>
            <a:rect l="l" t="t" r="r" b="b"/>
            <a:pathLst>
              <a:path w="119379" h="60960">
                <a:moveTo>
                  <a:pt x="72262" y="0"/>
                </a:moveTo>
                <a:lnTo>
                  <a:pt x="0" y="28448"/>
                </a:lnTo>
                <a:lnTo>
                  <a:pt x="47751" y="60960"/>
                </a:lnTo>
                <a:lnTo>
                  <a:pt x="118872" y="32512"/>
                </a:lnTo>
                <a:lnTo>
                  <a:pt x="72262" y="0"/>
                </a:lnTo>
                <a:close/>
              </a:path>
            </a:pathLst>
          </a:custGeom>
          <a:solidFill>
            <a:srgbClr val="A4AF5C"/>
          </a:solidFill>
        </p:spPr>
        <p:txBody>
          <a:bodyPr wrap="square" lIns="0" tIns="0" rIns="0" bIns="0" rtlCol="0"/>
          <a:lstStyle/>
          <a:p>
            <a:endParaRPr>
              <a:solidFill>
                <a:schemeClr val="tx1"/>
              </a:solidFill>
            </a:endParaRPr>
          </a:p>
        </p:txBody>
      </p:sp>
      <p:sp>
        <p:nvSpPr>
          <p:cNvPr id="622" name="object 621">
            <a:extLst>
              <a:ext uri="{FF2B5EF4-FFF2-40B4-BE49-F238E27FC236}">
                <a16:creationId xmlns:a16="http://schemas.microsoft.com/office/drawing/2014/main" id="{BD81B8A9-08E6-4EB5-BA1B-42051113ABB2}"/>
              </a:ext>
            </a:extLst>
          </p:cNvPr>
          <p:cNvSpPr/>
          <p:nvPr/>
        </p:nvSpPr>
        <p:spPr>
          <a:xfrm>
            <a:off x="5625614" y="3210604"/>
            <a:ext cx="47625" cy="41275"/>
          </a:xfrm>
          <a:custGeom>
            <a:avLst/>
            <a:gdLst/>
            <a:ahLst/>
            <a:cxnLst/>
            <a:rect l="l" t="t" r="r" b="b"/>
            <a:pathLst>
              <a:path w="47625" h="41275">
                <a:moveTo>
                  <a:pt x="2286" y="0"/>
                </a:moveTo>
                <a:lnTo>
                  <a:pt x="2286" y="4064"/>
                </a:lnTo>
                <a:lnTo>
                  <a:pt x="0" y="8255"/>
                </a:lnTo>
                <a:lnTo>
                  <a:pt x="0" y="10287"/>
                </a:lnTo>
                <a:lnTo>
                  <a:pt x="44958" y="41148"/>
                </a:lnTo>
                <a:lnTo>
                  <a:pt x="47244" y="41148"/>
                </a:lnTo>
                <a:lnTo>
                  <a:pt x="47244" y="30861"/>
                </a:lnTo>
                <a:lnTo>
                  <a:pt x="2286" y="0"/>
                </a:lnTo>
                <a:close/>
              </a:path>
            </a:pathLst>
          </a:custGeom>
          <a:solidFill>
            <a:srgbClr val="F0F9FD"/>
          </a:solidFill>
        </p:spPr>
        <p:txBody>
          <a:bodyPr wrap="square" lIns="0" tIns="0" rIns="0" bIns="0" rtlCol="0"/>
          <a:lstStyle/>
          <a:p>
            <a:endParaRPr>
              <a:solidFill>
                <a:schemeClr val="tx1"/>
              </a:solidFill>
            </a:endParaRPr>
          </a:p>
        </p:txBody>
      </p:sp>
      <p:sp>
        <p:nvSpPr>
          <p:cNvPr id="623" name="object 622">
            <a:extLst>
              <a:ext uri="{FF2B5EF4-FFF2-40B4-BE49-F238E27FC236}">
                <a16:creationId xmlns:a16="http://schemas.microsoft.com/office/drawing/2014/main" id="{C43408F4-62E2-457D-96AC-CE5A5CACC88F}"/>
              </a:ext>
            </a:extLst>
          </p:cNvPr>
          <p:cNvSpPr/>
          <p:nvPr/>
        </p:nvSpPr>
        <p:spPr>
          <a:xfrm>
            <a:off x="5625614" y="3181648"/>
            <a:ext cx="116205" cy="59690"/>
          </a:xfrm>
          <a:custGeom>
            <a:avLst/>
            <a:gdLst/>
            <a:ahLst/>
            <a:cxnLst/>
            <a:rect l="l" t="t" r="r" b="b"/>
            <a:pathLst>
              <a:path w="116204" h="59689">
                <a:moveTo>
                  <a:pt x="71754" y="0"/>
                </a:moveTo>
                <a:lnTo>
                  <a:pt x="0" y="26669"/>
                </a:lnTo>
                <a:lnTo>
                  <a:pt x="45212" y="59435"/>
                </a:lnTo>
                <a:lnTo>
                  <a:pt x="115824" y="32765"/>
                </a:lnTo>
                <a:lnTo>
                  <a:pt x="71754" y="0"/>
                </a:lnTo>
                <a:close/>
              </a:path>
            </a:pathLst>
          </a:custGeom>
          <a:solidFill>
            <a:srgbClr val="A4AF5C"/>
          </a:solidFill>
        </p:spPr>
        <p:txBody>
          <a:bodyPr wrap="square" lIns="0" tIns="0" rIns="0" bIns="0" rtlCol="0"/>
          <a:lstStyle/>
          <a:p>
            <a:endParaRPr>
              <a:solidFill>
                <a:schemeClr val="tx1"/>
              </a:solidFill>
            </a:endParaRPr>
          </a:p>
        </p:txBody>
      </p:sp>
      <p:sp>
        <p:nvSpPr>
          <p:cNvPr id="624" name="object 623">
            <a:extLst>
              <a:ext uri="{FF2B5EF4-FFF2-40B4-BE49-F238E27FC236}">
                <a16:creationId xmlns:a16="http://schemas.microsoft.com/office/drawing/2014/main" id="{AD2838A6-7742-4AAA-A25C-BCE86982497D}"/>
              </a:ext>
            </a:extLst>
          </p:cNvPr>
          <p:cNvSpPr/>
          <p:nvPr/>
        </p:nvSpPr>
        <p:spPr>
          <a:xfrm>
            <a:off x="5625614" y="3207555"/>
            <a:ext cx="44450" cy="36830"/>
          </a:xfrm>
          <a:custGeom>
            <a:avLst/>
            <a:gdLst/>
            <a:ahLst/>
            <a:cxnLst/>
            <a:rect l="l" t="t" r="r" b="b"/>
            <a:pathLst>
              <a:path w="44450" h="36829">
                <a:moveTo>
                  <a:pt x="0" y="0"/>
                </a:moveTo>
                <a:lnTo>
                  <a:pt x="0" y="2159"/>
                </a:lnTo>
                <a:lnTo>
                  <a:pt x="44196" y="36576"/>
                </a:lnTo>
                <a:lnTo>
                  <a:pt x="44196" y="34417"/>
                </a:lnTo>
                <a:lnTo>
                  <a:pt x="0" y="0"/>
                </a:lnTo>
                <a:close/>
              </a:path>
            </a:pathLst>
          </a:custGeom>
          <a:solidFill>
            <a:srgbClr val="B8DA93"/>
          </a:solidFill>
        </p:spPr>
        <p:txBody>
          <a:bodyPr wrap="square" lIns="0" tIns="0" rIns="0" bIns="0" rtlCol="0"/>
          <a:lstStyle/>
          <a:p>
            <a:endParaRPr>
              <a:solidFill>
                <a:schemeClr val="tx1"/>
              </a:solidFill>
            </a:endParaRPr>
          </a:p>
        </p:txBody>
      </p:sp>
      <p:sp>
        <p:nvSpPr>
          <p:cNvPr id="625" name="object 624">
            <a:extLst>
              <a:ext uri="{FF2B5EF4-FFF2-40B4-BE49-F238E27FC236}">
                <a16:creationId xmlns:a16="http://schemas.microsoft.com/office/drawing/2014/main" id="{F32756AA-DBE9-4BF7-9408-150129BE550A}"/>
              </a:ext>
            </a:extLst>
          </p:cNvPr>
          <p:cNvSpPr/>
          <p:nvPr/>
        </p:nvSpPr>
        <p:spPr>
          <a:xfrm>
            <a:off x="5669810" y="3215175"/>
            <a:ext cx="73660" cy="38100"/>
          </a:xfrm>
          <a:custGeom>
            <a:avLst/>
            <a:gdLst/>
            <a:ahLst/>
            <a:cxnLst/>
            <a:rect l="l" t="t" r="r" b="b"/>
            <a:pathLst>
              <a:path w="73660" h="38100">
                <a:moveTo>
                  <a:pt x="70992" y="0"/>
                </a:moveTo>
                <a:lnTo>
                  <a:pt x="0" y="26034"/>
                </a:lnTo>
                <a:lnTo>
                  <a:pt x="2158" y="30099"/>
                </a:lnTo>
                <a:lnTo>
                  <a:pt x="0" y="32131"/>
                </a:lnTo>
                <a:lnTo>
                  <a:pt x="0" y="38100"/>
                </a:lnTo>
                <a:lnTo>
                  <a:pt x="70992" y="12064"/>
                </a:lnTo>
                <a:lnTo>
                  <a:pt x="70992" y="5968"/>
                </a:lnTo>
                <a:lnTo>
                  <a:pt x="73151" y="2031"/>
                </a:lnTo>
                <a:lnTo>
                  <a:pt x="70992" y="0"/>
                </a:lnTo>
                <a:close/>
              </a:path>
            </a:pathLst>
          </a:custGeom>
          <a:solidFill>
            <a:srgbClr val="6C8546"/>
          </a:solidFill>
        </p:spPr>
        <p:txBody>
          <a:bodyPr wrap="square" lIns="0" tIns="0" rIns="0" bIns="0" rtlCol="0"/>
          <a:lstStyle/>
          <a:p>
            <a:endParaRPr>
              <a:solidFill>
                <a:schemeClr val="tx1"/>
              </a:solidFill>
            </a:endParaRPr>
          </a:p>
        </p:txBody>
      </p:sp>
      <p:sp>
        <p:nvSpPr>
          <p:cNvPr id="626" name="object 625">
            <a:extLst>
              <a:ext uri="{FF2B5EF4-FFF2-40B4-BE49-F238E27FC236}">
                <a16:creationId xmlns:a16="http://schemas.microsoft.com/office/drawing/2014/main" id="{3A7C481B-82D1-4F4B-8F79-81E290B4EDE0}"/>
              </a:ext>
            </a:extLst>
          </p:cNvPr>
          <p:cNvSpPr/>
          <p:nvPr/>
        </p:nvSpPr>
        <p:spPr>
          <a:xfrm>
            <a:off x="5627137" y="3181648"/>
            <a:ext cx="105410" cy="58419"/>
          </a:xfrm>
          <a:custGeom>
            <a:avLst/>
            <a:gdLst/>
            <a:ahLst/>
            <a:cxnLst/>
            <a:rect l="l" t="t" r="r" b="b"/>
            <a:pathLst>
              <a:path w="105410" h="58420">
                <a:moveTo>
                  <a:pt x="60833" y="0"/>
                </a:moveTo>
                <a:lnTo>
                  <a:pt x="0" y="33146"/>
                </a:lnTo>
                <a:lnTo>
                  <a:pt x="47625" y="57911"/>
                </a:lnTo>
                <a:lnTo>
                  <a:pt x="105155" y="24764"/>
                </a:lnTo>
                <a:lnTo>
                  <a:pt x="60833" y="0"/>
                </a:lnTo>
                <a:close/>
              </a:path>
            </a:pathLst>
          </a:custGeom>
          <a:solidFill>
            <a:srgbClr val="E3B880"/>
          </a:solidFill>
        </p:spPr>
        <p:txBody>
          <a:bodyPr wrap="square" lIns="0" tIns="0" rIns="0" bIns="0" rtlCol="0"/>
          <a:lstStyle/>
          <a:p>
            <a:endParaRPr>
              <a:solidFill>
                <a:schemeClr val="tx1"/>
              </a:solidFill>
            </a:endParaRPr>
          </a:p>
        </p:txBody>
      </p:sp>
      <p:sp>
        <p:nvSpPr>
          <p:cNvPr id="627" name="object 626">
            <a:extLst>
              <a:ext uri="{FF2B5EF4-FFF2-40B4-BE49-F238E27FC236}">
                <a16:creationId xmlns:a16="http://schemas.microsoft.com/office/drawing/2014/main" id="{3DE9F95E-C48B-4FE6-9ADD-754A1C5CEFE1}"/>
              </a:ext>
            </a:extLst>
          </p:cNvPr>
          <p:cNvSpPr/>
          <p:nvPr/>
        </p:nvSpPr>
        <p:spPr>
          <a:xfrm>
            <a:off x="5630185" y="3206031"/>
            <a:ext cx="44450" cy="32384"/>
          </a:xfrm>
          <a:custGeom>
            <a:avLst/>
            <a:gdLst/>
            <a:ahLst/>
            <a:cxnLst/>
            <a:rect l="l" t="t" r="r" b="b"/>
            <a:pathLst>
              <a:path w="44450" h="32385">
                <a:moveTo>
                  <a:pt x="0" y="0"/>
                </a:moveTo>
                <a:lnTo>
                  <a:pt x="2159" y="2159"/>
                </a:lnTo>
                <a:lnTo>
                  <a:pt x="2159" y="6350"/>
                </a:lnTo>
                <a:lnTo>
                  <a:pt x="0" y="8509"/>
                </a:lnTo>
                <a:lnTo>
                  <a:pt x="44195" y="32004"/>
                </a:lnTo>
                <a:lnTo>
                  <a:pt x="44195" y="23495"/>
                </a:lnTo>
                <a:lnTo>
                  <a:pt x="0" y="0"/>
                </a:lnTo>
                <a:close/>
              </a:path>
            </a:pathLst>
          </a:custGeom>
          <a:solidFill>
            <a:srgbClr val="FFFDF1"/>
          </a:solidFill>
        </p:spPr>
        <p:txBody>
          <a:bodyPr wrap="square" lIns="0" tIns="0" rIns="0" bIns="0" rtlCol="0"/>
          <a:lstStyle/>
          <a:p>
            <a:endParaRPr>
              <a:solidFill>
                <a:schemeClr val="tx1"/>
              </a:solidFill>
            </a:endParaRPr>
          </a:p>
        </p:txBody>
      </p:sp>
      <p:sp>
        <p:nvSpPr>
          <p:cNvPr id="628" name="object 627">
            <a:extLst>
              <a:ext uri="{FF2B5EF4-FFF2-40B4-BE49-F238E27FC236}">
                <a16:creationId xmlns:a16="http://schemas.microsoft.com/office/drawing/2014/main" id="{2D1A60A0-8627-4DA4-ABE9-2088EC878CE0}"/>
              </a:ext>
            </a:extLst>
          </p:cNvPr>
          <p:cNvSpPr/>
          <p:nvPr/>
        </p:nvSpPr>
        <p:spPr>
          <a:xfrm>
            <a:off x="5627137" y="3172504"/>
            <a:ext cx="105410" cy="56515"/>
          </a:xfrm>
          <a:custGeom>
            <a:avLst/>
            <a:gdLst/>
            <a:ahLst/>
            <a:cxnLst/>
            <a:rect l="l" t="t" r="r" b="b"/>
            <a:pathLst>
              <a:path w="105410" h="56514">
                <a:moveTo>
                  <a:pt x="60833" y="0"/>
                </a:moveTo>
                <a:lnTo>
                  <a:pt x="0" y="31368"/>
                </a:lnTo>
                <a:lnTo>
                  <a:pt x="45338" y="56387"/>
                </a:lnTo>
                <a:lnTo>
                  <a:pt x="105155" y="22987"/>
                </a:lnTo>
                <a:lnTo>
                  <a:pt x="60833" y="0"/>
                </a:lnTo>
                <a:close/>
              </a:path>
            </a:pathLst>
          </a:custGeom>
          <a:solidFill>
            <a:srgbClr val="E3B880"/>
          </a:solidFill>
        </p:spPr>
        <p:txBody>
          <a:bodyPr wrap="square" lIns="0" tIns="0" rIns="0" bIns="0" rtlCol="0"/>
          <a:lstStyle/>
          <a:p>
            <a:endParaRPr>
              <a:solidFill>
                <a:schemeClr val="tx1"/>
              </a:solidFill>
            </a:endParaRPr>
          </a:p>
        </p:txBody>
      </p:sp>
      <p:sp>
        <p:nvSpPr>
          <p:cNvPr id="629" name="object 628">
            <a:extLst>
              <a:ext uri="{FF2B5EF4-FFF2-40B4-BE49-F238E27FC236}">
                <a16:creationId xmlns:a16="http://schemas.microsoft.com/office/drawing/2014/main" id="{8D41964F-1575-4D76-A1D6-073339FC617F}"/>
              </a:ext>
            </a:extLst>
          </p:cNvPr>
          <p:cNvSpPr/>
          <p:nvPr/>
        </p:nvSpPr>
        <p:spPr>
          <a:xfrm>
            <a:off x="5627137" y="3204507"/>
            <a:ext cx="47625" cy="24765"/>
          </a:xfrm>
          <a:custGeom>
            <a:avLst/>
            <a:gdLst/>
            <a:ahLst/>
            <a:cxnLst/>
            <a:rect l="l" t="t" r="r" b="b"/>
            <a:pathLst>
              <a:path w="47625" h="24764">
                <a:moveTo>
                  <a:pt x="0" y="0"/>
                </a:moveTo>
                <a:lnTo>
                  <a:pt x="45085" y="24384"/>
                </a:lnTo>
                <a:lnTo>
                  <a:pt x="47243" y="24384"/>
                </a:lnTo>
                <a:lnTo>
                  <a:pt x="0" y="0"/>
                </a:lnTo>
                <a:close/>
              </a:path>
            </a:pathLst>
          </a:custGeom>
          <a:solidFill>
            <a:srgbClr val="FCDDB7"/>
          </a:solidFill>
        </p:spPr>
        <p:txBody>
          <a:bodyPr wrap="square" lIns="0" tIns="0" rIns="0" bIns="0" rtlCol="0"/>
          <a:lstStyle/>
          <a:p>
            <a:endParaRPr>
              <a:solidFill>
                <a:schemeClr val="tx1"/>
              </a:solidFill>
            </a:endParaRPr>
          </a:p>
        </p:txBody>
      </p:sp>
      <p:sp>
        <p:nvSpPr>
          <p:cNvPr id="630" name="object 629">
            <a:extLst>
              <a:ext uri="{FF2B5EF4-FFF2-40B4-BE49-F238E27FC236}">
                <a16:creationId xmlns:a16="http://schemas.microsoft.com/office/drawing/2014/main" id="{C6A5692A-DE89-458E-86A8-EA7B5F08CCCE}"/>
              </a:ext>
            </a:extLst>
          </p:cNvPr>
          <p:cNvSpPr/>
          <p:nvPr/>
        </p:nvSpPr>
        <p:spPr>
          <a:xfrm>
            <a:off x="5627137" y="3215175"/>
            <a:ext cx="47625" cy="24765"/>
          </a:xfrm>
          <a:custGeom>
            <a:avLst/>
            <a:gdLst/>
            <a:ahLst/>
            <a:cxnLst/>
            <a:rect l="l" t="t" r="r" b="b"/>
            <a:pathLst>
              <a:path w="47625" h="24764">
                <a:moveTo>
                  <a:pt x="0" y="0"/>
                </a:moveTo>
                <a:lnTo>
                  <a:pt x="45085" y="24383"/>
                </a:lnTo>
                <a:lnTo>
                  <a:pt x="47243" y="24383"/>
                </a:lnTo>
                <a:lnTo>
                  <a:pt x="0" y="0"/>
                </a:lnTo>
                <a:close/>
              </a:path>
            </a:pathLst>
          </a:custGeom>
          <a:solidFill>
            <a:srgbClr val="FCDDB7"/>
          </a:solidFill>
        </p:spPr>
        <p:txBody>
          <a:bodyPr wrap="square" lIns="0" tIns="0" rIns="0" bIns="0" rtlCol="0"/>
          <a:lstStyle/>
          <a:p>
            <a:endParaRPr>
              <a:solidFill>
                <a:schemeClr val="tx1"/>
              </a:solidFill>
            </a:endParaRPr>
          </a:p>
        </p:txBody>
      </p:sp>
      <p:sp>
        <p:nvSpPr>
          <p:cNvPr id="631" name="object 630">
            <a:extLst>
              <a:ext uri="{FF2B5EF4-FFF2-40B4-BE49-F238E27FC236}">
                <a16:creationId xmlns:a16="http://schemas.microsoft.com/office/drawing/2014/main" id="{E0DE6A12-B7B9-402A-B7ED-440925F8E9A1}"/>
              </a:ext>
            </a:extLst>
          </p:cNvPr>
          <p:cNvSpPr/>
          <p:nvPr/>
        </p:nvSpPr>
        <p:spPr>
          <a:xfrm>
            <a:off x="5672858" y="3195363"/>
            <a:ext cx="60960" cy="44450"/>
          </a:xfrm>
          <a:custGeom>
            <a:avLst/>
            <a:gdLst/>
            <a:ahLst/>
            <a:cxnLst/>
            <a:rect l="l" t="t" r="r" b="b"/>
            <a:pathLst>
              <a:path w="60960" h="44450">
                <a:moveTo>
                  <a:pt x="58800" y="0"/>
                </a:moveTo>
                <a:lnTo>
                  <a:pt x="0" y="33655"/>
                </a:lnTo>
                <a:lnTo>
                  <a:pt x="2158" y="35813"/>
                </a:lnTo>
                <a:lnTo>
                  <a:pt x="2158" y="42037"/>
                </a:lnTo>
                <a:lnTo>
                  <a:pt x="0" y="44195"/>
                </a:lnTo>
                <a:lnTo>
                  <a:pt x="58800" y="10540"/>
                </a:lnTo>
                <a:lnTo>
                  <a:pt x="60959" y="8381"/>
                </a:lnTo>
                <a:lnTo>
                  <a:pt x="60959" y="2158"/>
                </a:lnTo>
                <a:lnTo>
                  <a:pt x="58800" y="0"/>
                </a:lnTo>
                <a:close/>
              </a:path>
            </a:pathLst>
          </a:custGeom>
          <a:solidFill>
            <a:srgbClr val="B9915F"/>
          </a:solidFill>
        </p:spPr>
        <p:txBody>
          <a:bodyPr wrap="square" lIns="0" tIns="0" rIns="0" bIns="0" rtlCol="0"/>
          <a:lstStyle/>
          <a:p>
            <a:endParaRPr>
              <a:solidFill>
                <a:schemeClr val="tx1"/>
              </a:solidFill>
            </a:endParaRPr>
          </a:p>
        </p:txBody>
      </p:sp>
      <p:sp>
        <p:nvSpPr>
          <p:cNvPr id="632" name="object 631">
            <a:extLst>
              <a:ext uri="{FF2B5EF4-FFF2-40B4-BE49-F238E27FC236}">
                <a16:creationId xmlns:a16="http://schemas.microsoft.com/office/drawing/2014/main" id="{FADD64D8-614E-4EDA-A879-CD66531B20CD}"/>
              </a:ext>
            </a:extLst>
          </p:cNvPr>
          <p:cNvSpPr/>
          <p:nvPr/>
        </p:nvSpPr>
        <p:spPr>
          <a:xfrm>
            <a:off x="5678954" y="3201460"/>
            <a:ext cx="50800" cy="32384"/>
          </a:xfrm>
          <a:custGeom>
            <a:avLst/>
            <a:gdLst/>
            <a:ahLst/>
            <a:cxnLst/>
            <a:rect l="l" t="t" r="r" b="b"/>
            <a:pathLst>
              <a:path w="50800" h="32385">
                <a:moveTo>
                  <a:pt x="50292" y="0"/>
                </a:moveTo>
                <a:lnTo>
                  <a:pt x="0" y="27686"/>
                </a:lnTo>
                <a:lnTo>
                  <a:pt x="0" y="32004"/>
                </a:lnTo>
                <a:lnTo>
                  <a:pt x="50292" y="4318"/>
                </a:lnTo>
                <a:lnTo>
                  <a:pt x="50292" y="0"/>
                </a:lnTo>
                <a:close/>
              </a:path>
            </a:pathLst>
          </a:custGeom>
          <a:solidFill>
            <a:srgbClr val="DCBA66"/>
          </a:solidFill>
        </p:spPr>
        <p:txBody>
          <a:bodyPr wrap="square" lIns="0" tIns="0" rIns="0" bIns="0" rtlCol="0"/>
          <a:lstStyle/>
          <a:p>
            <a:endParaRPr>
              <a:solidFill>
                <a:schemeClr val="tx1"/>
              </a:solidFill>
            </a:endParaRPr>
          </a:p>
        </p:txBody>
      </p:sp>
      <p:sp>
        <p:nvSpPr>
          <p:cNvPr id="633" name="object 632">
            <a:extLst>
              <a:ext uri="{FF2B5EF4-FFF2-40B4-BE49-F238E27FC236}">
                <a16:creationId xmlns:a16="http://schemas.microsoft.com/office/drawing/2014/main" id="{1E963731-503D-4CD1-9E9D-8AAD7EEC6D11}"/>
              </a:ext>
            </a:extLst>
          </p:cNvPr>
          <p:cNvSpPr/>
          <p:nvPr/>
        </p:nvSpPr>
        <p:spPr>
          <a:xfrm>
            <a:off x="5636281" y="3175552"/>
            <a:ext cx="90170" cy="47625"/>
          </a:xfrm>
          <a:custGeom>
            <a:avLst/>
            <a:gdLst/>
            <a:ahLst/>
            <a:cxnLst/>
            <a:rect l="l" t="t" r="r" b="b"/>
            <a:pathLst>
              <a:path w="90170" h="47625">
                <a:moveTo>
                  <a:pt x="49911" y="0"/>
                </a:moveTo>
                <a:lnTo>
                  <a:pt x="0" y="30861"/>
                </a:lnTo>
                <a:lnTo>
                  <a:pt x="41021" y="47243"/>
                </a:lnTo>
                <a:lnTo>
                  <a:pt x="89916" y="16382"/>
                </a:lnTo>
                <a:lnTo>
                  <a:pt x="49911" y="0"/>
                </a:lnTo>
                <a:close/>
              </a:path>
            </a:pathLst>
          </a:custGeom>
          <a:solidFill>
            <a:srgbClr val="929497"/>
          </a:solidFill>
        </p:spPr>
        <p:txBody>
          <a:bodyPr wrap="square" lIns="0" tIns="0" rIns="0" bIns="0" rtlCol="0"/>
          <a:lstStyle/>
          <a:p>
            <a:endParaRPr>
              <a:solidFill>
                <a:schemeClr val="tx1"/>
              </a:solidFill>
            </a:endParaRPr>
          </a:p>
        </p:txBody>
      </p:sp>
      <p:sp>
        <p:nvSpPr>
          <p:cNvPr id="634" name="object 633">
            <a:extLst>
              <a:ext uri="{FF2B5EF4-FFF2-40B4-BE49-F238E27FC236}">
                <a16:creationId xmlns:a16="http://schemas.microsoft.com/office/drawing/2014/main" id="{BE35182C-F8EE-4205-8682-3692D1B8CF72}"/>
              </a:ext>
            </a:extLst>
          </p:cNvPr>
          <p:cNvSpPr/>
          <p:nvPr/>
        </p:nvSpPr>
        <p:spPr>
          <a:xfrm>
            <a:off x="5637805" y="3198411"/>
            <a:ext cx="41275" cy="24765"/>
          </a:xfrm>
          <a:custGeom>
            <a:avLst/>
            <a:gdLst/>
            <a:ahLst/>
            <a:cxnLst/>
            <a:rect l="l" t="t" r="r" b="b"/>
            <a:pathLst>
              <a:path w="41275" h="24764">
                <a:moveTo>
                  <a:pt x="0" y="0"/>
                </a:moveTo>
                <a:lnTo>
                  <a:pt x="0" y="8127"/>
                </a:lnTo>
                <a:lnTo>
                  <a:pt x="41148" y="24383"/>
                </a:lnTo>
                <a:lnTo>
                  <a:pt x="41148" y="18287"/>
                </a:lnTo>
                <a:lnTo>
                  <a:pt x="38862" y="16256"/>
                </a:lnTo>
                <a:lnTo>
                  <a:pt x="0" y="0"/>
                </a:lnTo>
                <a:close/>
              </a:path>
            </a:pathLst>
          </a:custGeom>
          <a:solidFill>
            <a:srgbClr val="F6F6F6"/>
          </a:solidFill>
        </p:spPr>
        <p:txBody>
          <a:bodyPr wrap="square" lIns="0" tIns="0" rIns="0" bIns="0" rtlCol="0"/>
          <a:lstStyle/>
          <a:p>
            <a:endParaRPr>
              <a:solidFill>
                <a:schemeClr val="tx1"/>
              </a:solidFill>
            </a:endParaRPr>
          </a:p>
        </p:txBody>
      </p:sp>
      <p:sp>
        <p:nvSpPr>
          <p:cNvPr id="635" name="object 634">
            <a:extLst>
              <a:ext uri="{FF2B5EF4-FFF2-40B4-BE49-F238E27FC236}">
                <a16:creationId xmlns:a16="http://schemas.microsoft.com/office/drawing/2014/main" id="{9A14B78E-B37A-460B-9BB2-E2F17018FB5A}"/>
              </a:ext>
            </a:extLst>
          </p:cNvPr>
          <p:cNvSpPr/>
          <p:nvPr/>
        </p:nvSpPr>
        <p:spPr>
          <a:xfrm>
            <a:off x="5636281" y="3164884"/>
            <a:ext cx="90170" cy="50800"/>
          </a:xfrm>
          <a:custGeom>
            <a:avLst/>
            <a:gdLst/>
            <a:ahLst/>
            <a:cxnLst/>
            <a:rect l="l" t="t" r="r" b="b"/>
            <a:pathLst>
              <a:path w="90170" h="50800">
                <a:moveTo>
                  <a:pt x="49911" y="0"/>
                </a:moveTo>
                <a:lnTo>
                  <a:pt x="0" y="33528"/>
                </a:lnTo>
                <a:lnTo>
                  <a:pt x="41021" y="50292"/>
                </a:lnTo>
                <a:lnTo>
                  <a:pt x="89916" y="18796"/>
                </a:lnTo>
                <a:lnTo>
                  <a:pt x="49911" y="0"/>
                </a:lnTo>
                <a:close/>
              </a:path>
            </a:pathLst>
          </a:custGeom>
          <a:solidFill>
            <a:srgbClr val="929497"/>
          </a:solidFill>
        </p:spPr>
        <p:txBody>
          <a:bodyPr wrap="square" lIns="0" tIns="0" rIns="0" bIns="0" rtlCol="0"/>
          <a:lstStyle/>
          <a:p>
            <a:endParaRPr>
              <a:solidFill>
                <a:schemeClr val="tx1"/>
              </a:solidFill>
            </a:endParaRPr>
          </a:p>
        </p:txBody>
      </p:sp>
      <p:sp>
        <p:nvSpPr>
          <p:cNvPr id="636" name="object 635">
            <a:extLst>
              <a:ext uri="{FF2B5EF4-FFF2-40B4-BE49-F238E27FC236}">
                <a16:creationId xmlns:a16="http://schemas.microsoft.com/office/drawing/2014/main" id="{C405F09E-2036-4AE3-BEC1-EBA68199C33B}"/>
              </a:ext>
            </a:extLst>
          </p:cNvPr>
          <p:cNvSpPr/>
          <p:nvPr/>
        </p:nvSpPr>
        <p:spPr>
          <a:xfrm>
            <a:off x="5677429" y="3183172"/>
            <a:ext cx="48895" cy="40005"/>
          </a:xfrm>
          <a:custGeom>
            <a:avLst/>
            <a:gdLst/>
            <a:ahLst/>
            <a:cxnLst/>
            <a:rect l="l" t="t" r="r" b="b"/>
            <a:pathLst>
              <a:path w="48895" h="40004">
                <a:moveTo>
                  <a:pt x="48768" y="0"/>
                </a:moveTo>
                <a:lnTo>
                  <a:pt x="0" y="31241"/>
                </a:lnTo>
                <a:lnTo>
                  <a:pt x="0" y="39623"/>
                </a:lnTo>
                <a:lnTo>
                  <a:pt x="48768" y="8381"/>
                </a:lnTo>
                <a:lnTo>
                  <a:pt x="48768" y="0"/>
                </a:lnTo>
                <a:close/>
              </a:path>
            </a:pathLst>
          </a:custGeom>
          <a:solidFill>
            <a:srgbClr val="696A6C"/>
          </a:solidFill>
        </p:spPr>
        <p:txBody>
          <a:bodyPr wrap="square" lIns="0" tIns="0" rIns="0" bIns="0" rtlCol="0"/>
          <a:lstStyle/>
          <a:p>
            <a:endParaRPr>
              <a:solidFill>
                <a:schemeClr val="tx1"/>
              </a:solidFill>
            </a:endParaRPr>
          </a:p>
        </p:txBody>
      </p:sp>
      <p:sp>
        <p:nvSpPr>
          <p:cNvPr id="637" name="object 636">
            <a:extLst>
              <a:ext uri="{FF2B5EF4-FFF2-40B4-BE49-F238E27FC236}">
                <a16:creationId xmlns:a16="http://schemas.microsoft.com/office/drawing/2014/main" id="{18DA7E60-306C-4128-BB97-FCDBA50A37CA}"/>
              </a:ext>
            </a:extLst>
          </p:cNvPr>
          <p:cNvSpPr/>
          <p:nvPr/>
        </p:nvSpPr>
        <p:spPr>
          <a:xfrm>
            <a:off x="5804429" y="3310172"/>
            <a:ext cx="48895" cy="40005"/>
          </a:xfrm>
          <a:custGeom>
            <a:avLst/>
            <a:gdLst/>
            <a:ahLst/>
            <a:cxnLst/>
            <a:rect l="l" t="t" r="r" b="b"/>
            <a:pathLst>
              <a:path w="48895" h="40004">
                <a:moveTo>
                  <a:pt x="48768" y="0"/>
                </a:moveTo>
                <a:lnTo>
                  <a:pt x="0" y="31241"/>
                </a:lnTo>
                <a:lnTo>
                  <a:pt x="0" y="39623"/>
                </a:lnTo>
                <a:lnTo>
                  <a:pt x="48768" y="8381"/>
                </a:lnTo>
                <a:lnTo>
                  <a:pt x="48768" y="0"/>
                </a:lnTo>
                <a:close/>
              </a:path>
            </a:pathLst>
          </a:custGeom>
          <a:solidFill>
            <a:srgbClr val="696A6C"/>
          </a:solidFill>
        </p:spPr>
        <p:txBody>
          <a:bodyPr wrap="square" lIns="0" tIns="0" rIns="0" bIns="0" rtlCol="0"/>
          <a:lstStyle/>
          <a:p>
            <a:endParaRPr>
              <a:solidFill>
                <a:schemeClr val="tx1"/>
              </a:solidFill>
            </a:endParaRPr>
          </a:p>
        </p:txBody>
      </p:sp>
      <p:sp>
        <p:nvSpPr>
          <p:cNvPr id="638" name="object 637">
            <a:extLst>
              <a:ext uri="{FF2B5EF4-FFF2-40B4-BE49-F238E27FC236}">
                <a16:creationId xmlns:a16="http://schemas.microsoft.com/office/drawing/2014/main" id="{4966EC0D-73C4-4B7B-8CEF-0FFC36CB9F52}"/>
              </a:ext>
            </a:extLst>
          </p:cNvPr>
          <p:cNvSpPr/>
          <p:nvPr/>
        </p:nvSpPr>
        <p:spPr>
          <a:xfrm>
            <a:off x="5682002" y="3186219"/>
            <a:ext cx="40005" cy="33020"/>
          </a:xfrm>
          <a:custGeom>
            <a:avLst/>
            <a:gdLst/>
            <a:ahLst/>
            <a:cxnLst/>
            <a:rect l="l" t="t" r="r" b="b"/>
            <a:pathLst>
              <a:path w="40004" h="33020">
                <a:moveTo>
                  <a:pt x="2159" y="28828"/>
                </a:moveTo>
                <a:lnTo>
                  <a:pt x="2159" y="33019"/>
                </a:lnTo>
                <a:lnTo>
                  <a:pt x="4445" y="30987"/>
                </a:lnTo>
                <a:lnTo>
                  <a:pt x="2159" y="28828"/>
                </a:lnTo>
                <a:close/>
              </a:path>
              <a:path w="40004" h="33020">
                <a:moveTo>
                  <a:pt x="4445" y="22732"/>
                </a:moveTo>
                <a:lnTo>
                  <a:pt x="2159" y="24764"/>
                </a:lnTo>
                <a:lnTo>
                  <a:pt x="4445" y="26796"/>
                </a:lnTo>
                <a:lnTo>
                  <a:pt x="4445" y="30987"/>
                </a:lnTo>
                <a:lnTo>
                  <a:pt x="6603" y="30987"/>
                </a:lnTo>
                <a:lnTo>
                  <a:pt x="6603" y="26796"/>
                </a:lnTo>
                <a:lnTo>
                  <a:pt x="4445" y="24764"/>
                </a:lnTo>
                <a:lnTo>
                  <a:pt x="4445" y="22732"/>
                </a:lnTo>
                <a:close/>
              </a:path>
              <a:path w="40004" h="33020">
                <a:moveTo>
                  <a:pt x="2159" y="24764"/>
                </a:moveTo>
                <a:lnTo>
                  <a:pt x="0" y="24764"/>
                </a:lnTo>
                <a:lnTo>
                  <a:pt x="0" y="26796"/>
                </a:lnTo>
                <a:lnTo>
                  <a:pt x="2159" y="28828"/>
                </a:lnTo>
                <a:lnTo>
                  <a:pt x="2159" y="24764"/>
                </a:lnTo>
                <a:close/>
              </a:path>
              <a:path w="40004" h="33020">
                <a:moveTo>
                  <a:pt x="37464" y="2031"/>
                </a:moveTo>
                <a:lnTo>
                  <a:pt x="35178" y="2031"/>
                </a:lnTo>
                <a:lnTo>
                  <a:pt x="35178" y="12318"/>
                </a:lnTo>
                <a:lnTo>
                  <a:pt x="37464" y="10286"/>
                </a:lnTo>
                <a:lnTo>
                  <a:pt x="37464" y="2031"/>
                </a:lnTo>
                <a:close/>
              </a:path>
              <a:path w="40004" h="33020">
                <a:moveTo>
                  <a:pt x="39624" y="8254"/>
                </a:moveTo>
                <a:lnTo>
                  <a:pt x="37464" y="10286"/>
                </a:lnTo>
                <a:lnTo>
                  <a:pt x="39624" y="10286"/>
                </a:lnTo>
                <a:lnTo>
                  <a:pt x="39624" y="8254"/>
                </a:lnTo>
                <a:close/>
              </a:path>
              <a:path w="40004" h="33020">
                <a:moveTo>
                  <a:pt x="39624" y="0"/>
                </a:moveTo>
                <a:lnTo>
                  <a:pt x="37464" y="2031"/>
                </a:lnTo>
                <a:lnTo>
                  <a:pt x="37464" y="6222"/>
                </a:lnTo>
                <a:lnTo>
                  <a:pt x="39624" y="8254"/>
                </a:lnTo>
                <a:lnTo>
                  <a:pt x="39624" y="0"/>
                </a:lnTo>
                <a:close/>
              </a:path>
            </a:pathLst>
          </a:custGeom>
          <a:solidFill>
            <a:srgbClr val="B6B8B9"/>
          </a:solidFill>
        </p:spPr>
        <p:txBody>
          <a:bodyPr wrap="square" lIns="0" tIns="0" rIns="0" bIns="0" rtlCol="0"/>
          <a:lstStyle/>
          <a:p>
            <a:endParaRPr>
              <a:solidFill>
                <a:schemeClr val="tx1"/>
              </a:solidFill>
            </a:endParaRPr>
          </a:p>
        </p:txBody>
      </p:sp>
      <p:sp>
        <p:nvSpPr>
          <p:cNvPr id="639" name="object 638">
            <a:extLst>
              <a:ext uri="{FF2B5EF4-FFF2-40B4-BE49-F238E27FC236}">
                <a16:creationId xmlns:a16="http://schemas.microsoft.com/office/drawing/2014/main" id="{35D7D9A0-65F2-4D16-8B21-DD98FC703551}"/>
              </a:ext>
            </a:extLst>
          </p:cNvPr>
          <p:cNvSpPr/>
          <p:nvPr/>
        </p:nvSpPr>
        <p:spPr>
          <a:xfrm>
            <a:off x="5630185" y="3164884"/>
            <a:ext cx="104139" cy="53340"/>
          </a:xfrm>
          <a:custGeom>
            <a:avLst/>
            <a:gdLst/>
            <a:ahLst/>
            <a:cxnLst/>
            <a:rect l="l" t="t" r="r" b="b"/>
            <a:pathLst>
              <a:path w="104139" h="53339">
                <a:moveTo>
                  <a:pt x="64388" y="0"/>
                </a:moveTo>
                <a:lnTo>
                  <a:pt x="0" y="24638"/>
                </a:lnTo>
                <a:lnTo>
                  <a:pt x="42544" y="53340"/>
                </a:lnTo>
                <a:lnTo>
                  <a:pt x="103631" y="28702"/>
                </a:lnTo>
                <a:lnTo>
                  <a:pt x="64388" y="0"/>
                </a:lnTo>
                <a:close/>
              </a:path>
            </a:pathLst>
          </a:custGeom>
          <a:solidFill>
            <a:srgbClr val="8D6941"/>
          </a:solidFill>
        </p:spPr>
        <p:txBody>
          <a:bodyPr wrap="square" lIns="0" tIns="0" rIns="0" bIns="0" rtlCol="0"/>
          <a:lstStyle/>
          <a:p>
            <a:endParaRPr>
              <a:solidFill>
                <a:schemeClr val="tx1"/>
              </a:solidFill>
            </a:endParaRPr>
          </a:p>
        </p:txBody>
      </p:sp>
      <p:sp>
        <p:nvSpPr>
          <p:cNvPr id="640" name="object 639">
            <a:extLst>
              <a:ext uri="{FF2B5EF4-FFF2-40B4-BE49-F238E27FC236}">
                <a16:creationId xmlns:a16="http://schemas.microsoft.com/office/drawing/2014/main" id="{648B5908-99A8-41C2-8122-67F100EF7915}"/>
              </a:ext>
            </a:extLst>
          </p:cNvPr>
          <p:cNvSpPr/>
          <p:nvPr/>
        </p:nvSpPr>
        <p:spPr>
          <a:xfrm>
            <a:off x="5631710" y="3178599"/>
            <a:ext cx="43180" cy="38100"/>
          </a:xfrm>
          <a:custGeom>
            <a:avLst/>
            <a:gdLst/>
            <a:ahLst/>
            <a:cxnLst/>
            <a:rect l="l" t="t" r="r" b="b"/>
            <a:pathLst>
              <a:path w="43179" h="38100">
                <a:moveTo>
                  <a:pt x="2286" y="0"/>
                </a:moveTo>
                <a:lnTo>
                  <a:pt x="2286" y="8508"/>
                </a:lnTo>
                <a:lnTo>
                  <a:pt x="0" y="10540"/>
                </a:lnTo>
                <a:lnTo>
                  <a:pt x="40386" y="38100"/>
                </a:lnTo>
                <a:lnTo>
                  <a:pt x="42671" y="38100"/>
                </a:lnTo>
                <a:lnTo>
                  <a:pt x="42671" y="29590"/>
                </a:lnTo>
                <a:lnTo>
                  <a:pt x="2286" y="0"/>
                </a:lnTo>
                <a:close/>
              </a:path>
            </a:pathLst>
          </a:custGeom>
          <a:solidFill>
            <a:srgbClr val="FFFDF1"/>
          </a:solidFill>
        </p:spPr>
        <p:txBody>
          <a:bodyPr wrap="square" lIns="0" tIns="0" rIns="0" bIns="0" rtlCol="0"/>
          <a:lstStyle/>
          <a:p>
            <a:endParaRPr>
              <a:solidFill>
                <a:schemeClr val="tx1"/>
              </a:solidFill>
            </a:endParaRPr>
          </a:p>
        </p:txBody>
      </p:sp>
      <p:sp>
        <p:nvSpPr>
          <p:cNvPr id="641" name="object 640">
            <a:extLst>
              <a:ext uri="{FF2B5EF4-FFF2-40B4-BE49-F238E27FC236}">
                <a16:creationId xmlns:a16="http://schemas.microsoft.com/office/drawing/2014/main" id="{5811C7B8-B3D0-43E1-9468-549785FBE14F}"/>
              </a:ext>
            </a:extLst>
          </p:cNvPr>
          <p:cNvSpPr/>
          <p:nvPr/>
        </p:nvSpPr>
        <p:spPr>
          <a:xfrm>
            <a:off x="5631710" y="3154216"/>
            <a:ext cx="105410" cy="53340"/>
          </a:xfrm>
          <a:custGeom>
            <a:avLst/>
            <a:gdLst/>
            <a:ahLst/>
            <a:cxnLst/>
            <a:rect l="l" t="t" r="r" b="b"/>
            <a:pathLst>
              <a:path w="105410" h="53339">
                <a:moveTo>
                  <a:pt x="63118" y="0"/>
                </a:moveTo>
                <a:lnTo>
                  <a:pt x="0" y="24637"/>
                </a:lnTo>
                <a:lnTo>
                  <a:pt x="40893" y="53340"/>
                </a:lnTo>
                <a:lnTo>
                  <a:pt x="105155" y="28702"/>
                </a:lnTo>
                <a:lnTo>
                  <a:pt x="63118" y="0"/>
                </a:lnTo>
                <a:close/>
              </a:path>
            </a:pathLst>
          </a:custGeom>
          <a:solidFill>
            <a:srgbClr val="8D6941"/>
          </a:solidFill>
        </p:spPr>
        <p:txBody>
          <a:bodyPr wrap="square" lIns="0" tIns="0" rIns="0" bIns="0" rtlCol="0"/>
          <a:lstStyle/>
          <a:p>
            <a:endParaRPr>
              <a:solidFill>
                <a:schemeClr val="tx1"/>
              </a:solidFill>
            </a:endParaRPr>
          </a:p>
        </p:txBody>
      </p:sp>
      <p:sp>
        <p:nvSpPr>
          <p:cNvPr id="642" name="object 641">
            <a:extLst>
              <a:ext uri="{FF2B5EF4-FFF2-40B4-BE49-F238E27FC236}">
                <a16:creationId xmlns:a16="http://schemas.microsoft.com/office/drawing/2014/main" id="{82FEDBE5-EF60-4A79-893E-756BC1B5027A}"/>
              </a:ext>
            </a:extLst>
          </p:cNvPr>
          <p:cNvSpPr/>
          <p:nvPr/>
        </p:nvSpPr>
        <p:spPr>
          <a:xfrm>
            <a:off x="5631710" y="3178599"/>
            <a:ext cx="43180" cy="29209"/>
          </a:xfrm>
          <a:custGeom>
            <a:avLst/>
            <a:gdLst/>
            <a:ahLst/>
            <a:cxnLst/>
            <a:rect l="l" t="t" r="r" b="b"/>
            <a:pathLst>
              <a:path w="43179" h="29210">
                <a:moveTo>
                  <a:pt x="0" y="0"/>
                </a:moveTo>
                <a:lnTo>
                  <a:pt x="40512" y="28956"/>
                </a:lnTo>
                <a:lnTo>
                  <a:pt x="42671" y="28956"/>
                </a:lnTo>
                <a:lnTo>
                  <a:pt x="0" y="0"/>
                </a:lnTo>
                <a:close/>
              </a:path>
            </a:pathLst>
          </a:custGeom>
          <a:solidFill>
            <a:srgbClr val="C7976C"/>
          </a:solidFill>
        </p:spPr>
        <p:txBody>
          <a:bodyPr wrap="square" lIns="0" tIns="0" rIns="0" bIns="0" rtlCol="0"/>
          <a:lstStyle/>
          <a:p>
            <a:endParaRPr>
              <a:solidFill>
                <a:schemeClr val="tx1"/>
              </a:solidFill>
            </a:endParaRPr>
          </a:p>
        </p:txBody>
      </p:sp>
      <p:sp>
        <p:nvSpPr>
          <p:cNvPr id="643" name="object 642">
            <a:extLst>
              <a:ext uri="{FF2B5EF4-FFF2-40B4-BE49-F238E27FC236}">
                <a16:creationId xmlns:a16="http://schemas.microsoft.com/office/drawing/2014/main" id="{54E1C013-1675-43CB-8D9D-C7B5D18F44C6}"/>
              </a:ext>
            </a:extLst>
          </p:cNvPr>
          <p:cNvSpPr/>
          <p:nvPr/>
        </p:nvSpPr>
        <p:spPr>
          <a:xfrm>
            <a:off x="5672858" y="3183172"/>
            <a:ext cx="64135" cy="35560"/>
          </a:xfrm>
          <a:custGeom>
            <a:avLst/>
            <a:gdLst/>
            <a:ahLst/>
            <a:cxnLst/>
            <a:rect l="l" t="t" r="r" b="b"/>
            <a:pathLst>
              <a:path w="64135" h="35560">
                <a:moveTo>
                  <a:pt x="64007" y="0"/>
                </a:moveTo>
                <a:lnTo>
                  <a:pt x="0" y="24764"/>
                </a:lnTo>
                <a:lnTo>
                  <a:pt x="2158" y="26796"/>
                </a:lnTo>
                <a:lnTo>
                  <a:pt x="0" y="28828"/>
                </a:lnTo>
                <a:lnTo>
                  <a:pt x="0" y="35051"/>
                </a:lnTo>
                <a:lnTo>
                  <a:pt x="61848" y="10286"/>
                </a:lnTo>
                <a:lnTo>
                  <a:pt x="64007" y="8254"/>
                </a:lnTo>
                <a:lnTo>
                  <a:pt x="64007" y="0"/>
                </a:lnTo>
                <a:close/>
              </a:path>
            </a:pathLst>
          </a:custGeom>
          <a:solidFill>
            <a:srgbClr val="604522"/>
          </a:solidFill>
        </p:spPr>
        <p:txBody>
          <a:bodyPr wrap="square" lIns="0" tIns="0" rIns="0" bIns="0" rtlCol="0"/>
          <a:lstStyle/>
          <a:p>
            <a:endParaRPr>
              <a:solidFill>
                <a:schemeClr val="tx1"/>
              </a:solidFill>
            </a:endParaRPr>
          </a:p>
        </p:txBody>
      </p:sp>
      <p:sp>
        <p:nvSpPr>
          <p:cNvPr id="644" name="object 643">
            <a:extLst>
              <a:ext uri="{FF2B5EF4-FFF2-40B4-BE49-F238E27FC236}">
                <a16:creationId xmlns:a16="http://schemas.microsoft.com/office/drawing/2014/main" id="{F57B6765-EFDB-4459-BBDE-FD5D2C5A6DA6}"/>
              </a:ext>
            </a:extLst>
          </p:cNvPr>
          <p:cNvSpPr/>
          <p:nvPr/>
        </p:nvSpPr>
        <p:spPr>
          <a:xfrm>
            <a:off x="5663714" y="3272325"/>
            <a:ext cx="105410" cy="0"/>
          </a:xfrm>
          <a:custGeom>
            <a:avLst/>
            <a:gdLst/>
            <a:ahLst/>
            <a:cxnLst/>
            <a:rect l="l" t="t" r="r" b="b"/>
            <a:pathLst>
              <a:path w="105410">
                <a:moveTo>
                  <a:pt x="0" y="0"/>
                </a:moveTo>
                <a:lnTo>
                  <a:pt x="105155" y="0"/>
                </a:lnTo>
              </a:path>
            </a:pathLst>
          </a:custGeom>
          <a:ln w="68580">
            <a:solidFill>
              <a:srgbClr val="7E7E7E"/>
            </a:solidFill>
          </a:ln>
        </p:spPr>
        <p:txBody>
          <a:bodyPr wrap="square" lIns="0" tIns="0" rIns="0" bIns="0" rtlCol="0"/>
          <a:lstStyle/>
          <a:p>
            <a:endParaRPr>
              <a:solidFill>
                <a:schemeClr val="tx1"/>
              </a:solidFill>
            </a:endParaRPr>
          </a:p>
        </p:txBody>
      </p:sp>
      <p:sp>
        <p:nvSpPr>
          <p:cNvPr id="645" name="object 644">
            <a:extLst>
              <a:ext uri="{FF2B5EF4-FFF2-40B4-BE49-F238E27FC236}">
                <a16:creationId xmlns:a16="http://schemas.microsoft.com/office/drawing/2014/main" id="{C4F24F6C-3B5E-4FD1-89AA-F325356EA338}"/>
              </a:ext>
            </a:extLst>
          </p:cNvPr>
          <p:cNvSpPr/>
          <p:nvPr/>
        </p:nvSpPr>
        <p:spPr>
          <a:xfrm>
            <a:off x="5663714" y="3238036"/>
            <a:ext cx="105155" cy="68580"/>
          </a:xfrm>
          <a:prstGeom prst="rect">
            <a:avLst/>
          </a:prstGeom>
          <a:blipFill>
            <a:blip r:embed="rId49" cstate="print"/>
            <a:stretch>
              <a:fillRect/>
            </a:stretch>
          </a:blipFill>
        </p:spPr>
        <p:txBody>
          <a:bodyPr wrap="square" lIns="0" tIns="0" rIns="0" bIns="0" rtlCol="0"/>
          <a:lstStyle/>
          <a:p>
            <a:endParaRPr>
              <a:solidFill>
                <a:schemeClr val="tx1"/>
              </a:solidFill>
            </a:endParaRPr>
          </a:p>
        </p:txBody>
      </p:sp>
      <p:sp>
        <p:nvSpPr>
          <p:cNvPr id="646" name="object 645">
            <a:extLst>
              <a:ext uri="{FF2B5EF4-FFF2-40B4-BE49-F238E27FC236}">
                <a16:creationId xmlns:a16="http://schemas.microsoft.com/office/drawing/2014/main" id="{7A893B69-B9B5-45FD-882C-B39D136D7AA3}"/>
              </a:ext>
            </a:extLst>
          </p:cNvPr>
          <p:cNvSpPr/>
          <p:nvPr/>
        </p:nvSpPr>
        <p:spPr>
          <a:xfrm>
            <a:off x="5663714" y="3244131"/>
            <a:ext cx="92963" cy="54863"/>
          </a:xfrm>
          <a:prstGeom prst="rect">
            <a:avLst/>
          </a:prstGeom>
          <a:blipFill>
            <a:blip r:embed="rId50" cstate="print"/>
            <a:stretch>
              <a:fillRect/>
            </a:stretch>
          </a:blipFill>
        </p:spPr>
        <p:txBody>
          <a:bodyPr wrap="square" lIns="0" tIns="0" rIns="0" bIns="0" rtlCol="0"/>
          <a:lstStyle/>
          <a:p>
            <a:endParaRPr>
              <a:solidFill>
                <a:schemeClr val="tx1"/>
              </a:solidFill>
            </a:endParaRPr>
          </a:p>
        </p:txBody>
      </p:sp>
      <p:sp>
        <p:nvSpPr>
          <p:cNvPr id="647" name="object 646">
            <a:extLst>
              <a:ext uri="{FF2B5EF4-FFF2-40B4-BE49-F238E27FC236}">
                <a16:creationId xmlns:a16="http://schemas.microsoft.com/office/drawing/2014/main" id="{A1B091C4-A309-4C2D-9019-376EE447141E}"/>
              </a:ext>
            </a:extLst>
          </p:cNvPr>
          <p:cNvSpPr/>
          <p:nvPr/>
        </p:nvSpPr>
        <p:spPr>
          <a:xfrm>
            <a:off x="5813066" y="3282231"/>
            <a:ext cx="99060" cy="62483"/>
          </a:xfrm>
          <a:prstGeom prst="rect">
            <a:avLst/>
          </a:prstGeom>
          <a:blipFill>
            <a:blip r:embed="rId51" cstate="print"/>
            <a:stretch>
              <a:fillRect/>
            </a:stretch>
          </a:blipFill>
        </p:spPr>
        <p:txBody>
          <a:bodyPr wrap="square" lIns="0" tIns="0" rIns="0" bIns="0" rtlCol="0"/>
          <a:lstStyle/>
          <a:p>
            <a:endParaRPr>
              <a:solidFill>
                <a:schemeClr val="tx1"/>
              </a:solidFill>
            </a:endParaRPr>
          </a:p>
        </p:txBody>
      </p:sp>
      <p:sp>
        <p:nvSpPr>
          <p:cNvPr id="648" name="object 647">
            <a:extLst>
              <a:ext uri="{FF2B5EF4-FFF2-40B4-BE49-F238E27FC236}">
                <a16:creationId xmlns:a16="http://schemas.microsoft.com/office/drawing/2014/main" id="{F496A395-F12D-457D-B28A-94F3D37C6CE8}"/>
              </a:ext>
            </a:extLst>
          </p:cNvPr>
          <p:cNvSpPr/>
          <p:nvPr/>
        </p:nvSpPr>
        <p:spPr>
          <a:xfrm>
            <a:off x="5741437" y="3245655"/>
            <a:ext cx="155575" cy="86995"/>
          </a:xfrm>
          <a:custGeom>
            <a:avLst/>
            <a:gdLst/>
            <a:ahLst/>
            <a:cxnLst/>
            <a:rect l="l" t="t" r="r" b="b"/>
            <a:pathLst>
              <a:path w="155575" h="86995">
                <a:moveTo>
                  <a:pt x="70103" y="0"/>
                </a:moveTo>
                <a:lnTo>
                  <a:pt x="67817" y="0"/>
                </a:lnTo>
                <a:lnTo>
                  <a:pt x="65659" y="2032"/>
                </a:lnTo>
                <a:lnTo>
                  <a:pt x="0" y="35179"/>
                </a:lnTo>
                <a:lnTo>
                  <a:pt x="0" y="41402"/>
                </a:lnTo>
                <a:lnTo>
                  <a:pt x="83185" y="84836"/>
                </a:lnTo>
                <a:lnTo>
                  <a:pt x="85343" y="86868"/>
                </a:lnTo>
                <a:lnTo>
                  <a:pt x="87629" y="86868"/>
                </a:lnTo>
                <a:lnTo>
                  <a:pt x="89788" y="84836"/>
                </a:lnTo>
                <a:lnTo>
                  <a:pt x="155448" y="49657"/>
                </a:lnTo>
                <a:lnTo>
                  <a:pt x="155448" y="45466"/>
                </a:lnTo>
                <a:lnTo>
                  <a:pt x="72262" y="2032"/>
                </a:lnTo>
                <a:lnTo>
                  <a:pt x="70103" y="0"/>
                </a:lnTo>
                <a:close/>
              </a:path>
            </a:pathLst>
          </a:custGeom>
          <a:solidFill>
            <a:srgbClr val="F6F6F6"/>
          </a:solidFill>
        </p:spPr>
        <p:txBody>
          <a:bodyPr wrap="square" lIns="0" tIns="0" rIns="0" bIns="0" rtlCol="0"/>
          <a:lstStyle/>
          <a:p>
            <a:endParaRPr>
              <a:solidFill>
                <a:schemeClr val="tx1"/>
              </a:solidFill>
            </a:endParaRPr>
          </a:p>
        </p:txBody>
      </p:sp>
      <p:sp>
        <p:nvSpPr>
          <p:cNvPr id="649" name="object 648">
            <a:extLst>
              <a:ext uri="{FF2B5EF4-FFF2-40B4-BE49-F238E27FC236}">
                <a16:creationId xmlns:a16="http://schemas.microsoft.com/office/drawing/2014/main" id="{47E854C7-BEC8-47A6-9457-2316350AF809}"/>
              </a:ext>
            </a:extLst>
          </p:cNvPr>
          <p:cNvSpPr/>
          <p:nvPr/>
        </p:nvSpPr>
        <p:spPr>
          <a:xfrm>
            <a:off x="5741437" y="3244131"/>
            <a:ext cx="155575" cy="86995"/>
          </a:xfrm>
          <a:custGeom>
            <a:avLst/>
            <a:gdLst/>
            <a:ahLst/>
            <a:cxnLst/>
            <a:rect l="l" t="t" r="r" b="b"/>
            <a:pathLst>
              <a:path w="155575" h="86995">
                <a:moveTo>
                  <a:pt x="70103" y="0"/>
                </a:moveTo>
                <a:lnTo>
                  <a:pt x="67817" y="0"/>
                </a:lnTo>
                <a:lnTo>
                  <a:pt x="65659" y="2032"/>
                </a:lnTo>
                <a:lnTo>
                  <a:pt x="0" y="37211"/>
                </a:lnTo>
                <a:lnTo>
                  <a:pt x="0" y="39243"/>
                </a:lnTo>
                <a:lnTo>
                  <a:pt x="83185" y="84836"/>
                </a:lnTo>
                <a:lnTo>
                  <a:pt x="85343" y="86868"/>
                </a:lnTo>
                <a:lnTo>
                  <a:pt x="87629" y="86868"/>
                </a:lnTo>
                <a:lnTo>
                  <a:pt x="89788" y="84836"/>
                </a:lnTo>
                <a:lnTo>
                  <a:pt x="155448" y="49657"/>
                </a:lnTo>
                <a:lnTo>
                  <a:pt x="155448" y="45466"/>
                </a:lnTo>
                <a:lnTo>
                  <a:pt x="72262" y="2032"/>
                </a:lnTo>
                <a:lnTo>
                  <a:pt x="70103" y="0"/>
                </a:lnTo>
                <a:close/>
              </a:path>
            </a:pathLst>
          </a:custGeom>
          <a:solidFill>
            <a:srgbClr val="DFE0E1"/>
          </a:solidFill>
        </p:spPr>
        <p:txBody>
          <a:bodyPr wrap="square" lIns="0" tIns="0" rIns="0" bIns="0" rtlCol="0"/>
          <a:lstStyle/>
          <a:p>
            <a:endParaRPr>
              <a:solidFill>
                <a:schemeClr val="tx1"/>
              </a:solidFill>
            </a:endParaRPr>
          </a:p>
        </p:txBody>
      </p:sp>
      <p:sp>
        <p:nvSpPr>
          <p:cNvPr id="650" name="object 649">
            <a:extLst>
              <a:ext uri="{FF2B5EF4-FFF2-40B4-BE49-F238E27FC236}">
                <a16:creationId xmlns:a16="http://schemas.microsoft.com/office/drawing/2014/main" id="{FD1C5BD2-8C1F-4A29-9016-A613D45DDA38}"/>
              </a:ext>
            </a:extLst>
          </p:cNvPr>
          <p:cNvSpPr/>
          <p:nvPr/>
        </p:nvSpPr>
        <p:spPr>
          <a:xfrm>
            <a:off x="5767346" y="3285280"/>
            <a:ext cx="40005" cy="20320"/>
          </a:xfrm>
          <a:custGeom>
            <a:avLst/>
            <a:gdLst/>
            <a:ahLst/>
            <a:cxnLst/>
            <a:rect l="l" t="t" r="r" b="b"/>
            <a:pathLst>
              <a:path w="40004" h="20320">
                <a:moveTo>
                  <a:pt x="4444" y="0"/>
                </a:moveTo>
                <a:lnTo>
                  <a:pt x="0" y="0"/>
                </a:lnTo>
                <a:lnTo>
                  <a:pt x="0" y="2032"/>
                </a:lnTo>
                <a:lnTo>
                  <a:pt x="35178" y="19812"/>
                </a:lnTo>
                <a:lnTo>
                  <a:pt x="37464" y="19812"/>
                </a:lnTo>
                <a:lnTo>
                  <a:pt x="39624" y="17780"/>
                </a:lnTo>
                <a:lnTo>
                  <a:pt x="4444" y="0"/>
                </a:lnTo>
                <a:close/>
              </a:path>
            </a:pathLst>
          </a:custGeom>
          <a:solidFill>
            <a:srgbClr val="C8C9CC"/>
          </a:solidFill>
        </p:spPr>
        <p:txBody>
          <a:bodyPr wrap="square" lIns="0" tIns="0" rIns="0" bIns="0" rtlCol="0"/>
          <a:lstStyle/>
          <a:p>
            <a:endParaRPr>
              <a:solidFill>
                <a:schemeClr val="tx1"/>
              </a:solidFill>
            </a:endParaRPr>
          </a:p>
        </p:txBody>
      </p:sp>
      <p:sp>
        <p:nvSpPr>
          <p:cNvPr id="651" name="object 650">
            <a:extLst>
              <a:ext uri="{FF2B5EF4-FFF2-40B4-BE49-F238E27FC236}">
                <a16:creationId xmlns:a16="http://schemas.microsoft.com/office/drawing/2014/main" id="{4148FD08-E9EC-4FA7-9B81-9CB4873642DA}"/>
              </a:ext>
            </a:extLst>
          </p:cNvPr>
          <p:cNvSpPr/>
          <p:nvPr/>
        </p:nvSpPr>
        <p:spPr>
          <a:xfrm>
            <a:off x="5808493" y="3308140"/>
            <a:ext cx="9525" cy="5080"/>
          </a:xfrm>
          <a:custGeom>
            <a:avLst/>
            <a:gdLst/>
            <a:ahLst/>
            <a:cxnLst/>
            <a:rect l="l" t="t" r="r" b="b"/>
            <a:pathLst>
              <a:path w="9525" h="5079">
                <a:moveTo>
                  <a:pt x="4572" y="0"/>
                </a:moveTo>
                <a:lnTo>
                  <a:pt x="0" y="2286"/>
                </a:lnTo>
                <a:lnTo>
                  <a:pt x="4572" y="4572"/>
                </a:lnTo>
                <a:lnTo>
                  <a:pt x="6858" y="4572"/>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52" name="object 651">
            <a:extLst>
              <a:ext uri="{FF2B5EF4-FFF2-40B4-BE49-F238E27FC236}">
                <a16:creationId xmlns:a16="http://schemas.microsoft.com/office/drawing/2014/main" id="{AD3B4CA4-CC5A-4DF7-B1BA-6982237F4C77}"/>
              </a:ext>
            </a:extLst>
          </p:cNvPr>
          <p:cNvSpPr/>
          <p:nvPr/>
        </p:nvSpPr>
        <p:spPr>
          <a:xfrm>
            <a:off x="5820685" y="3308140"/>
            <a:ext cx="7620" cy="5080"/>
          </a:xfrm>
          <a:custGeom>
            <a:avLst/>
            <a:gdLst/>
            <a:ahLst/>
            <a:cxnLst/>
            <a:rect l="l" t="t" r="r" b="b"/>
            <a:pathLst>
              <a:path w="7620" h="5079">
                <a:moveTo>
                  <a:pt x="3810" y="0"/>
                </a:moveTo>
                <a:lnTo>
                  <a:pt x="0" y="2286"/>
                </a:lnTo>
                <a:lnTo>
                  <a:pt x="3810" y="4572"/>
                </a:lnTo>
                <a:lnTo>
                  <a:pt x="7619" y="2286"/>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653" name="object 652">
            <a:extLst>
              <a:ext uri="{FF2B5EF4-FFF2-40B4-BE49-F238E27FC236}">
                <a16:creationId xmlns:a16="http://schemas.microsoft.com/office/drawing/2014/main" id="{1732846E-4D9C-406E-8848-15AD86AD54A1}"/>
              </a:ext>
            </a:extLst>
          </p:cNvPr>
          <p:cNvSpPr/>
          <p:nvPr/>
        </p:nvSpPr>
        <p:spPr>
          <a:xfrm>
            <a:off x="5771917" y="3276136"/>
            <a:ext cx="9525" cy="5080"/>
          </a:xfrm>
          <a:custGeom>
            <a:avLst/>
            <a:gdLst/>
            <a:ahLst/>
            <a:cxnLst/>
            <a:rect l="l" t="t" r="r" b="b"/>
            <a:pathLst>
              <a:path w="9525" h="5079">
                <a:moveTo>
                  <a:pt x="9144" y="0"/>
                </a:moveTo>
                <a:lnTo>
                  <a:pt x="0" y="0"/>
                </a:lnTo>
                <a:lnTo>
                  <a:pt x="0" y="2286"/>
                </a:lnTo>
                <a:lnTo>
                  <a:pt x="4572" y="4572"/>
                </a:lnTo>
                <a:lnTo>
                  <a:pt x="6858" y="4572"/>
                </a:lnTo>
                <a:lnTo>
                  <a:pt x="9144" y="2286"/>
                </a:lnTo>
                <a:lnTo>
                  <a:pt x="9144" y="0"/>
                </a:lnTo>
                <a:close/>
              </a:path>
            </a:pathLst>
          </a:custGeom>
          <a:solidFill>
            <a:srgbClr val="C8C9CC"/>
          </a:solidFill>
        </p:spPr>
        <p:txBody>
          <a:bodyPr wrap="square" lIns="0" tIns="0" rIns="0" bIns="0" rtlCol="0"/>
          <a:lstStyle/>
          <a:p>
            <a:endParaRPr>
              <a:solidFill>
                <a:schemeClr val="tx1"/>
              </a:solidFill>
            </a:endParaRPr>
          </a:p>
        </p:txBody>
      </p:sp>
      <p:sp>
        <p:nvSpPr>
          <p:cNvPr id="654" name="object 653">
            <a:extLst>
              <a:ext uri="{FF2B5EF4-FFF2-40B4-BE49-F238E27FC236}">
                <a16:creationId xmlns:a16="http://schemas.microsoft.com/office/drawing/2014/main" id="{55562728-3AFC-4471-96DC-91994185DF15}"/>
              </a:ext>
            </a:extLst>
          </p:cNvPr>
          <p:cNvSpPr/>
          <p:nvPr/>
        </p:nvSpPr>
        <p:spPr>
          <a:xfrm>
            <a:off x="5778014" y="3273087"/>
            <a:ext cx="9525" cy="3175"/>
          </a:xfrm>
          <a:custGeom>
            <a:avLst/>
            <a:gdLst/>
            <a:ahLst/>
            <a:cxnLst/>
            <a:rect l="l" t="t" r="r" b="b"/>
            <a:pathLst>
              <a:path w="9525" h="3175">
                <a:moveTo>
                  <a:pt x="4572" y="0"/>
                </a:moveTo>
                <a:lnTo>
                  <a:pt x="2286" y="0"/>
                </a:lnTo>
                <a:lnTo>
                  <a:pt x="0" y="1524"/>
                </a:lnTo>
                <a:lnTo>
                  <a:pt x="2286" y="3047"/>
                </a:lnTo>
                <a:lnTo>
                  <a:pt x="4572" y="3047"/>
                </a:lnTo>
                <a:lnTo>
                  <a:pt x="9144" y="1524"/>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55" name="object 654">
            <a:extLst>
              <a:ext uri="{FF2B5EF4-FFF2-40B4-BE49-F238E27FC236}">
                <a16:creationId xmlns:a16="http://schemas.microsoft.com/office/drawing/2014/main" id="{EC6F5DAF-3E1C-439D-8EAB-DA0588795479}"/>
              </a:ext>
            </a:extLst>
          </p:cNvPr>
          <p:cNvSpPr/>
          <p:nvPr/>
        </p:nvSpPr>
        <p:spPr>
          <a:xfrm>
            <a:off x="5782585" y="3276136"/>
            <a:ext cx="9525" cy="5080"/>
          </a:xfrm>
          <a:custGeom>
            <a:avLst/>
            <a:gdLst/>
            <a:ahLst/>
            <a:cxnLst/>
            <a:rect l="l" t="t" r="r" b="b"/>
            <a:pathLst>
              <a:path w="9525" h="5079">
                <a:moveTo>
                  <a:pt x="9143" y="0"/>
                </a:moveTo>
                <a:lnTo>
                  <a:pt x="0" y="0"/>
                </a:lnTo>
                <a:lnTo>
                  <a:pt x="0" y="2286"/>
                </a:lnTo>
                <a:lnTo>
                  <a:pt x="4572" y="4572"/>
                </a:lnTo>
                <a:lnTo>
                  <a:pt x="9143" y="2286"/>
                </a:lnTo>
                <a:lnTo>
                  <a:pt x="9143" y="0"/>
                </a:lnTo>
                <a:close/>
              </a:path>
            </a:pathLst>
          </a:custGeom>
          <a:solidFill>
            <a:srgbClr val="C8C9CC"/>
          </a:solidFill>
        </p:spPr>
        <p:txBody>
          <a:bodyPr wrap="square" lIns="0" tIns="0" rIns="0" bIns="0" rtlCol="0"/>
          <a:lstStyle/>
          <a:p>
            <a:endParaRPr>
              <a:solidFill>
                <a:schemeClr val="tx1"/>
              </a:solidFill>
            </a:endParaRPr>
          </a:p>
        </p:txBody>
      </p:sp>
      <p:sp>
        <p:nvSpPr>
          <p:cNvPr id="656" name="object 655">
            <a:extLst>
              <a:ext uri="{FF2B5EF4-FFF2-40B4-BE49-F238E27FC236}">
                <a16:creationId xmlns:a16="http://schemas.microsoft.com/office/drawing/2014/main" id="{AA9AF00C-EF50-4B0E-BAC3-D99E3CF27B74}"/>
              </a:ext>
            </a:extLst>
          </p:cNvPr>
          <p:cNvSpPr/>
          <p:nvPr/>
        </p:nvSpPr>
        <p:spPr>
          <a:xfrm>
            <a:off x="5793254" y="3276136"/>
            <a:ext cx="9525" cy="5080"/>
          </a:xfrm>
          <a:custGeom>
            <a:avLst/>
            <a:gdLst/>
            <a:ahLst/>
            <a:cxnLst/>
            <a:rect l="l" t="t" r="r" b="b"/>
            <a:pathLst>
              <a:path w="9525" h="5079">
                <a:moveTo>
                  <a:pt x="4572" y="0"/>
                </a:moveTo>
                <a:lnTo>
                  <a:pt x="0" y="0"/>
                </a:lnTo>
                <a:lnTo>
                  <a:pt x="0" y="2286"/>
                </a:lnTo>
                <a:lnTo>
                  <a:pt x="4572" y="4572"/>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57" name="object 656">
            <a:extLst>
              <a:ext uri="{FF2B5EF4-FFF2-40B4-BE49-F238E27FC236}">
                <a16:creationId xmlns:a16="http://schemas.microsoft.com/office/drawing/2014/main" id="{C72310E8-A8BC-4834-ACA1-1BBADC97A5AD}"/>
              </a:ext>
            </a:extLst>
          </p:cNvPr>
          <p:cNvSpPr/>
          <p:nvPr/>
        </p:nvSpPr>
        <p:spPr>
          <a:xfrm>
            <a:off x="5797826" y="3279184"/>
            <a:ext cx="9525" cy="3175"/>
          </a:xfrm>
          <a:custGeom>
            <a:avLst/>
            <a:gdLst/>
            <a:ahLst/>
            <a:cxnLst/>
            <a:rect l="l" t="t" r="r" b="b"/>
            <a:pathLst>
              <a:path w="9525" h="3175">
                <a:moveTo>
                  <a:pt x="4572" y="0"/>
                </a:moveTo>
                <a:lnTo>
                  <a:pt x="0" y="1524"/>
                </a:lnTo>
                <a:lnTo>
                  <a:pt x="4572" y="3048"/>
                </a:lnTo>
                <a:lnTo>
                  <a:pt x="6858" y="3048"/>
                </a:lnTo>
                <a:lnTo>
                  <a:pt x="9144" y="1524"/>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58" name="object 657">
            <a:extLst>
              <a:ext uri="{FF2B5EF4-FFF2-40B4-BE49-F238E27FC236}">
                <a16:creationId xmlns:a16="http://schemas.microsoft.com/office/drawing/2014/main" id="{0B304F11-217A-4176-AFB6-FAD681C894B7}"/>
              </a:ext>
            </a:extLst>
          </p:cNvPr>
          <p:cNvSpPr/>
          <p:nvPr/>
        </p:nvSpPr>
        <p:spPr>
          <a:xfrm>
            <a:off x="5767346" y="3279184"/>
            <a:ext cx="9525" cy="3175"/>
          </a:xfrm>
          <a:custGeom>
            <a:avLst/>
            <a:gdLst/>
            <a:ahLst/>
            <a:cxnLst/>
            <a:rect l="l" t="t" r="r" b="b"/>
            <a:pathLst>
              <a:path w="9525" h="3175">
                <a:moveTo>
                  <a:pt x="4571" y="0"/>
                </a:moveTo>
                <a:lnTo>
                  <a:pt x="0" y="1524"/>
                </a:lnTo>
                <a:lnTo>
                  <a:pt x="4571" y="3048"/>
                </a:lnTo>
                <a:lnTo>
                  <a:pt x="9143" y="1524"/>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659" name="object 658">
            <a:extLst>
              <a:ext uri="{FF2B5EF4-FFF2-40B4-BE49-F238E27FC236}">
                <a16:creationId xmlns:a16="http://schemas.microsoft.com/office/drawing/2014/main" id="{45E8E37E-1FED-40B8-970E-8CAF6CD70EA0}"/>
              </a:ext>
            </a:extLst>
          </p:cNvPr>
          <p:cNvSpPr/>
          <p:nvPr/>
        </p:nvSpPr>
        <p:spPr>
          <a:xfrm>
            <a:off x="5762773" y="3280707"/>
            <a:ext cx="9525" cy="5080"/>
          </a:xfrm>
          <a:custGeom>
            <a:avLst/>
            <a:gdLst/>
            <a:ahLst/>
            <a:cxnLst/>
            <a:rect l="l" t="t" r="r" b="b"/>
            <a:pathLst>
              <a:path w="9525" h="5079">
                <a:moveTo>
                  <a:pt x="4572" y="0"/>
                </a:moveTo>
                <a:lnTo>
                  <a:pt x="2286" y="0"/>
                </a:lnTo>
                <a:lnTo>
                  <a:pt x="0" y="2286"/>
                </a:lnTo>
                <a:lnTo>
                  <a:pt x="2286" y="4572"/>
                </a:lnTo>
                <a:lnTo>
                  <a:pt x="4572" y="4572"/>
                </a:lnTo>
                <a:lnTo>
                  <a:pt x="9143"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60" name="object 659">
            <a:extLst>
              <a:ext uri="{FF2B5EF4-FFF2-40B4-BE49-F238E27FC236}">
                <a16:creationId xmlns:a16="http://schemas.microsoft.com/office/drawing/2014/main" id="{BC1DC831-53CA-4F5B-AD00-B39D2E0A81FC}"/>
              </a:ext>
            </a:extLst>
          </p:cNvPr>
          <p:cNvSpPr/>
          <p:nvPr/>
        </p:nvSpPr>
        <p:spPr>
          <a:xfrm>
            <a:off x="5788681" y="3273087"/>
            <a:ext cx="7620" cy="3175"/>
          </a:xfrm>
          <a:custGeom>
            <a:avLst/>
            <a:gdLst/>
            <a:ahLst/>
            <a:cxnLst/>
            <a:rect l="l" t="t" r="r" b="b"/>
            <a:pathLst>
              <a:path w="7620" h="3175">
                <a:moveTo>
                  <a:pt x="5080" y="0"/>
                </a:moveTo>
                <a:lnTo>
                  <a:pt x="2540" y="0"/>
                </a:lnTo>
                <a:lnTo>
                  <a:pt x="0" y="1524"/>
                </a:lnTo>
                <a:lnTo>
                  <a:pt x="2540" y="3047"/>
                </a:lnTo>
                <a:lnTo>
                  <a:pt x="5080" y="3047"/>
                </a:lnTo>
                <a:lnTo>
                  <a:pt x="7620" y="1524"/>
                </a:lnTo>
                <a:lnTo>
                  <a:pt x="5080" y="0"/>
                </a:lnTo>
                <a:close/>
              </a:path>
            </a:pathLst>
          </a:custGeom>
          <a:solidFill>
            <a:srgbClr val="C8C9CC"/>
          </a:solidFill>
        </p:spPr>
        <p:txBody>
          <a:bodyPr wrap="square" lIns="0" tIns="0" rIns="0" bIns="0" rtlCol="0"/>
          <a:lstStyle/>
          <a:p>
            <a:endParaRPr>
              <a:solidFill>
                <a:schemeClr val="tx1"/>
              </a:solidFill>
            </a:endParaRPr>
          </a:p>
        </p:txBody>
      </p:sp>
      <p:sp>
        <p:nvSpPr>
          <p:cNvPr id="661" name="object 660">
            <a:extLst>
              <a:ext uri="{FF2B5EF4-FFF2-40B4-BE49-F238E27FC236}">
                <a16:creationId xmlns:a16="http://schemas.microsoft.com/office/drawing/2014/main" id="{56BB0E73-E24E-4C9C-8F08-B860121F2B06}"/>
              </a:ext>
            </a:extLst>
          </p:cNvPr>
          <p:cNvSpPr/>
          <p:nvPr/>
        </p:nvSpPr>
        <p:spPr>
          <a:xfrm>
            <a:off x="5820685" y="3285280"/>
            <a:ext cx="7620" cy="5080"/>
          </a:xfrm>
          <a:custGeom>
            <a:avLst/>
            <a:gdLst/>
            <a:ahLst/>
            <a:cxnLst/>
            <a:rect l="l" t="t" r="r" b="b"/>
            <a:pathLst>
              <a:path w="7620" h="5079">
                <a:moveTo>
                  <a:pt x="3810" y="0"/>
                </a:moveTo>
                <a:lnTo>
                  <a:pt x="1904" y="0"/>
                </a:lnTo>
                <a:lnTo>
                  <a:pt x="0" y="2286"/>
                </a:lnTo>
                <a:lnTo>
                  <a:pt x="1904" y="4572"/>
                </a:lnTo>
                <a:lnTo>
                  <a:pt x="3810" y="4572"/>
                </a:lnTo>
                <a:lnTo>
                  <a:pt x="7619" y="2286"/>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662" name="object 661">
            <a:extLst>
              <a:ext uri="{FF2B5EF4-FFF2-40B4-BE49-F238E27FC236}">
                <a16:creationId xmlns:a16="http://schemas.microsoft.com/office/drawing/2014/main" id="{CC5AC5C5-1B1C-4B1B-BFBF-77BD43324592}"/>
              </a:ext>
            </a:extLst>
          </p:cNvPr>
          <p:cNvSpPr/>
          <p:nvPr/>
        </p:nvSpPr>
        <p:spPr>
          <a:xfrm>
            <a:off x="5805446" y="3276136"/>
            <a:ext cx="6350" cy="5080"/>
          </a:xfrm>
          <a:custGeom>
            <a:avLst/>
            <a:gdLst/>
            <a:ahLst/>
            <a:cxnLst/>
            <a:rect l="l" t="t" r="r" b="b"/>
            <a:pathLst>
              <a:path w="6350" h="5079">
                <a:moveTo>
                  <a:pt x="4063" y="0"/>
                </a:moveTo>
                <a:lnTo>
                  <a:pt x="2031" y="0"/>
                </a:lnTo>
                <a:lnTo>
                  <a:pt x="0" y="2286"/>
                </a:lnTo>
                <a:lnTo>
                  <a:pt x="2031" y="4572"/>
                </a:lnTo>
                <a:lnTo>
                  <a:pt x="4063" y="4572"/>
                </a:lnTo>
                <a:lnTo>
                  <a:pt x="6095"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663" name="object 662">
            <a:extLst>
              <a:ext uri="{FF2B5EF4-FFF2-40B4-BE49-F238E27FC236}">
                <a16:creationId xmlns:a16="http://schemas.microsoft.com/office/drawing/2014/main" id="{7FD094D5-38FC-4D55-8D24-51D293976F8C}"/>
              </a:ext>
            </a:extLst>
          </p:cNvPr>
          <p:cNvSpPr/>
          <p:nvPr/>
        </p:nvSpPr>
        <p:spPr>
          <a:xfrm>
            <a:off x="5813066" y="3280707"/>
            <a:ext cx="9525" cy="6350"/>
          </a:xfrm>
          <a:custGeom>
            <a:avLst/>
            <a:gdLst/>
            <a:ahLst/>
            <a:cxnLst/>
            <a:rect l="l" t="t" r="r" b="b"/>
            <a:pathLst>
              <a:path w="9525" h="6350">
                <a:moveTo>
                  <a:pt x="6858" y="0"/>
                </a:moveTo>
                <a:lnTo>
                  <a:pt x="4572" y="0"/>
                </a:lnTo>
                <a:lnTo>
                  <a:pt x="0" y="2032"/>
                </a:lnTo>
                <a:lnTo>
                  <a:pt x="0" y="4064"/>
                </a:lnTo>
                <a:lnTo>
                  <a:pt x="4572" y="6096"/>
                </a:lnTo>
                <a:lnTo>
                  <a:pt x="6858" y="6096"/>
                </a:lnTo>
                <a:lnTo>
                  <a:pt x="9144" y="4064"/>
                </a:lnTo>
                <a:lnTo>
                  <a:pt x="9144" y="2032"/>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664" name="object 663">
            <a:extLst>
              <a:ext uri="{FF2B5EF4-FFF2-40B4-BE49-F238E27FC236}">
                <a16:creationId xmlns:a16="http://schemas.microsoft.com/office/drawing/2014/main" id="{85A30630-3301-4CEA-A974-CE3C4A93A66A}"/>
              </a:ext>
            </a:extLst>
          </p:cNvPr>
          <p:cNvSpPr/>
          <p:nvPr/>
        </p:nvSpPr>
        <p:spPr>
          <a:xfrm>
            <a:off x="5797826" y="3273087"/>
            <a:ext cx="9525" cy="3175"/>
          </a:xfrm>
          <a:custGeom>
            <a:avLst/>
            <a:gdLst/>
            <a:ahLst/>
            <a:cxnLst/>
            <a:rect l="l" t="t" r="r" b="b"/>
            <a:pathLst>
              <a:path w="9525" h="3175">
                <a:moveTo>
                  <a:pt x="4572" y="0"/>
                </a:moveTo>
                <a:lnTo>
                  <a:pt x="0" y="1524"/>
                </a:lnTo>
                <a:lnTo>
                  <a:pt x="4572" y="3047"/>
                </a:lnTo>
                <a:lnTo>
                  <a:pt x="9144" y="3047"/>
                </a:lnTo>
                <a:lnTo>
                  <a:pt x="9144" y="1524"/>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65" name="object 664">
            <a:extLst>
              <a:ext uri="{FF2B5EF4-FFF2-40B4-BE49-F238E27FC236}">
                <a16:creationId xmlns:a16="http://schemas.microsoft.com/office/drawing/2014/main" id="{6D5D5E7D-421F-4889-A291-7B247937DCD9}"/>
              </a:ext>
            </a:extLst>
          </p:cNvPr>
          <p:cNvSpPr/>
          <p:nvPr/>
        </p:nvSpPr>
        <p:spPr>
          <a:xfrm>
            <a:off x="5808493" y="3279184"/>
            <a:ext cx="9525" cy="3175"/>
          </a:xfrm>
          <a:custGeom>
            <a:avLst/>
            <a:gdLst/>
            <a:ahLst/>
            <a:cxnLst/>
            <a:rect l="l" t="t" r="r" b="b"/>
            <a:pathLst>
              <a:path w="9525" h="3175">
                <a:moveTo>
                  <a:pt x="4572" y="0"/>
                </a:moveTo>
                <a:lnTo>
                  <a:pt x="0" y="1524"/>
                </a:lnTo>
                <a:lnTo>
                  <a:pt x="4572" y="3048"/>
                </a:lnTo>
                <a:lnTo>
                  <a:pt x="9144" y="1524"/>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66" name="object 665">
            <a:extLst>
              <a:ext uri="{FF2B5EF4-FFF2-40B4-BE49-F238E27FC236}">
                <a16:creationId xmlns:a16="http://schemas.microsoft.com/office/drawing/2014/main" id="{09F385C4-1BBE-4A30-9E13-6A02B408A8CE}"/>
              </a:ext>
            </a:extLst>
          </p:cNvPr>
          <p:cNvSpPr/>
          <p:nvPr/>
        </p:nvSpPr>
        <p:spPr>
          <a:xfrm>
            <a:off x="5793254" y="3270040"/>
            <a:ext cx="9525" cy="5080"/>
          </a:xfrm>
          <a:custGeom>
            <a:avLst/>
            <a:gdLst/>
            <a:ahLst/>
            <a:cxnLst/>
            <a:rect l="l" t="t" r="r" b="b"/>
            <a:pathLst>
              <a:path w="9525" h="5079">
                <a:moveTo>
                  <a:pt x="4572" y="0"/>
                </a:moveTo>
                <a:lnTo>
                  <a:pt x="2286" y="0"/>
                </a:lnTo>
                <a:lnTo>
                  <a:pt x="0" y="2286"/>
                </a:lnTo>
                <a:lnTo>
                  <a:pt x="2286" y="4572"/>
                </a:lnTo>
                <a:lnTo>
                  <a:pt x="4572" y="4572"/>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67" name="object 666">
            <a:extLst>
              <a:ext uri="{FF2B5EF4-FFF2-40B4-BE49-F238E27FC236}">
                <a16:creationId xmlns:a16="http://schemas.microsoft.com/office/drawing/2014/main" id="{46AED70E-EA14-447C-97A9-13E84642FE58}"/>
              </a:ext>
            </a:extLst>
          </p:cNvPr>
          <p:cNvSpPr/>
          <p:nvPr/>
        </p:nvSpPr>
        <p:spPr>
          <a:xfrm>
            <a:off x="5782585" y="3270040"/>
            <a:ext cx="9525" cy="5080"/>
          </a:xfrm>
          <a:custGeom>
            <a:avLst/>
            <a:gdLst/>
            <a:ahLst/>
            <a:cxnLst/>
            <a:rect l="l" t="t" r="r" b="b"/>
            <a:pathLst>
              <a:path w="9525" h="5079">
                <a:moveTo>
                  <a:pt x="4572" y="0"/>
                </a:moveTo>
                <a:lnTo>
                  <a:pt x="0" y="2286"/>
                </a:lnTo>
                <a:lnTo>
                  <a:pt x="4572" y="4572"/>
                </a:lnTo>
                <a:lnTo>
                  <a:pt x="9143"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68" name="object 667">
            <a:extLst>
              <a:ext uri="{FF2B5EF4-FFF2-40B4-BE49-F238E27FC236}">
                <a16:creationId xmlns:a16="http://schemas.microsoft.com/office/drawing/2014/main" id="{E3144605-2530-416A-8C4D-24BA778FE915}"/>
              </a:ext>
            </a:extLst>
          </p:cNvPr>
          <p:cNvSpPr/>
          <p:nvPr/>
        </p:nvSpPr>
        <p:spPr>
          <a:xfrm>
            <a:off x="5787158" y="3266992"/>
            <a:ext cx="9525" cy="6350"/>
          </a:xfrm>
          <a:custGeom>
            <a:avLst/>
            <a:gdLst/>
            <a:ahLst/>
            <a:cxnLst/>
            <a:rect l="l" t="t" r="r" b="b"/>
            <a:pathLst>
              <a:path w="9525" h="6350">
                <a:moveTo>
                  <a:pt x="6857" y="0"/>
                </a:moveTo>
                <a:lnTo>
                  <a:pt x="4571" y="0"/>
                </a:lnTo>
                <a:lnTo>
                  <a:pt x="0" y="2032"/>
                </a:lnTo>
                <a:lnTo>
                  <a:pt x="0" y="4064"/>
                </a:lnTo>
                <a:lnTo>
                  <a:pt x="4571" y="6096"/>
                </a:lnTo>
                <a:lnTo>
                  <a:pt x="6857" y="6096"/>
                </a:lnTo>
                <a:lnTo>
                  <a:pt x="9143" y="4064"/>
                </a:lnTo>
                <a:lnTo>
                  <a:pt x="9143" y="2032"/>
                </a:lnTo>
                <a:lnTo>
                  <a:pt x="6857" y="0"/>
                </a:lnTo>
                <a:close/>
              </a:path>
            </a:pathLst>
          </a:custGeom>
          <a:solidFill>
            <a:srgbClr val="C8C9CC"/>
          </a:solidFill>
        </p:spPr>
        <p:txBody>
          <a:bodyPr wrap="square" lIns="0" tIns="0" rIns="0" bIns="0" rtlCol="0"/>
          <a:lstStyle/>
          <a:p>
            <a:endParaRPr>
              <a:solidFill>
                <a:schemeClr val="tx1"/>
              </a:solidFill>
            </a:endParaRPr>
          </a:p>
        </p:txBody>
      </p:sp>
      <p:sp>
        <p:nvSpPr>
          <p:cNvPr id="669" name="object 668">
            <a:extLst>
              <a:ext uri="{FF2B5EF4-FFF2-40B4-BE49-F238E27FC236}">
                <a16:creationId xmlns:a16="http://schemas.microsoft.com/office/drawing/2014/main" id="{475D93EC-B288-4055-94BF-8026FF75C1EE}"/>
              </a:ext>
            </a:extLst>
          </p:cNvPr>
          <p:cNvSpPr/>
          <p:nvPr/>
        </p:nvSpPr>
        <p:spPr>
          <a:xfrm>
            <a:off x="5831354" y="3291375"/>
            <a:ext cx="6350" cy="5080"/>
          </a:xfrm>
          <a:custGeom>
            <a:avLst/>
            <a:gdLst/>
            <a:ahLst/>
            <a:cxnLst/>
            <a:rect l="l" t="t" r="r" b="b"/>
            <a:pathLst>
              <a:path w="6350" h="5079">
                <a:moveTo>
                  <a:pt x="6096" y="0"/>
                </a:moveTo>
                <a:lnTo>
                  <a:pt x="0" y="0"/>
                </a:lnTo>
                <a:lnTo>
                  <a:pt x="0" y="2286"/>
                </a:lnTo>
                <a:lnTo>
                  <a:pt x="2032" y="4571"/>
                </a:lnTo>
                <a:lnTo>
                  <a:pt x="4063" y="4571"/>
                </a:lnTo>
                <a:lnTo>
                  <a:pt x="6096" y="2286"/>
                </a:lnTo>
                <a:lnTo>
                  <a:pt x="6096" y="0"/>
                </a:lnTo>
                <a:close/>
              </a:path>
            </a:pathLst>
          </a:custGeom>
          <a:solidFill>
            <a:srgbClr val="C8C9CC"/>
          </a:solidFill>
        </p:spPr>
        <p:txBody>
          <a:bodyPr wrap="square" lIns="0" tIns="0" rIns="0" bIns="0" rtlCol="0"/>
          <a:lstStyle/>
          <a:p>
            <a:endParaRPr>
              <a:solidFill>
                <a:schemeClr val="tx1"/>
              </a:solidFill>
            </a:endParaRPr>
          </a:p>
        </p:txBody>
      </p:sp>
      <p:sp>
        <p:nvSpPr>
          <p:cNvPr id="670" name="object 669">
            <a:extLst>
              <a:ext uri="{FF2B5EF4-FFF2-40B4-BE49-F238E27FC236}">
                <a16:creationId xmlns:a16="http://schemas.microsoft.com/office/drawing/2014/main" id="{F6696454-D59E-40C7-9196-BA27A23580B8}"/>
              </a:ext>
            </a:extLst>
          </p:cNvPr>
          <p:cNvSpPr/>
          <p:nvPr/>
        </p:nvSpPr>
        <p:spPr>
          <a:xfrm>
            <a:off x="5825258" y="3286804"/>
            <a:ext cx="7620" cy="5080"/>
          </a:xfrm>
          <a:custGeom>
            <a:avLst/>
            <a:gdLst/>
            <a:ahLst/>
            <a:cxnLst/>
            <a:rect l="l" t="t" r="r" b="b"/>
            <a:pathLst>
              <a:path w="7620" h="5079">
                <a:moveTo>
                  <a:pt x="3809" y="0"/>
                </a:moveTo>
                <a:lnTo>
                  <a:pt x="0" y="2286"/>
                </a:lnTo>
                <a:lnTo>
                  <a:pt x="3809" y="4572"/>
                </a:lnTo>
                <a:lnTo>
                  <a:pt x="7619" y="2286"/>
                </a:lnTo>
                <a:lnTo>
                  <a:pt x="3809" y="0"/>
                </a:lnTo>
                <a:close/>
              </a:path>
            </a:pathLst>
          </a:custGeom>
          <a:solidFill>
            <a:srgbClr val="C8C9CC"/>
          </a:solidFill>
        </p:spPr>
        <p:txBody>
          <a:bodyPr wrap="square" lIns="0" tIns="0" rIns="0" bIns="0" rtlCol="0"/>
          <a:lstStyle/>
          <a:p>
            <a:endParaRPr>
              <a:solidFill>
                <a:schemeClr val="tx1"/>
              </a:solidFill>
            </a:endParaRPr>
          </a:p>
        </p:txBody>
      </p:sp>
      <p:sp>
        <p:nvSpPr>
          <p:cNvPr id="671" name="object 670">
            <a:extLst>
              <a:ext uri="{FF2B5EF4-FFF2-40B4-BE49-F238E27FC236}">
                <a16:creationId xmlns:a16="http://schemas.microsoft.com/office/drawing/2014/main" id="{4EDB9263-B82D-4100-BA15-C305FEF44B2C}"/>
              </a:ext>
            </a:extLst>
          </p:cNvPr>
          <p:cNvSpPr/>
          <p:nvPr/>
        </p:nvSpPr>
        <p:spPr>
          <a:xfrm>
            <a:off x="5846593" y="3298996"/>
            <a:ext cx="9525" cy="5080"/>
          </a:xfrm>
          <a:custGeom>
            <a:avLst/>
            <a:gdLst/>
            <a:ahLst/>
            <a:cxnLst/>
            <a:rect l="l" t="t" r="r" b="b"/>
            <a:pathLst>
              <a:path w="9525" h="5079">
                <a:moveTo>
                  <a:pt x="4572" y="0"/>
                </a:moveTo>
                <a:lnTo>
                  <a:pt x="2286" y="0"/>
                </a:lnTo>
                <a:lnTo>
                  <a:pt x="0" y="2285"/>
                </a:lnTo>
                <a:lnTo>
                  <a:pt x="2286" y="4571"/>
                </a:lnTo>
                <a:lnTo>
                  <a:pt x="4572" y="4571"/>
                </a:lnTo>
                <a:lnTo>
                  <a:pt x="9144"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72" name="object 671">
            <a:extLst>
              <a:ext uri="{FF2B5EF4-FFF2-40B4-BE49-F238E27FC236}">
                <a16:creationId xmlns:a16="http://schemas.microsoft.com/office/drawing/2014/main" id="{0BB3714E-5FED-4741-BF0D-51DC10B1C370}"/>
              </a:ext>
            </a:extLst>
          </p:cNvPr>
          <p:cNvSpPr/>
          <p:nvPr/>
        </p:nvSpPr>
        <p:spPr>
          <a:xfrm>
            <a:off x="5840497" y="3302043"/>
            <a:ext cx="7620" cy="3175"/>
          </a:xfrm>
          <a:custGeom>
            <a:avLst/>
            <a:gdLst/>
            <a:ahLst/>
            <a:cxnLst/>
            <a:rect l="l" t="t" r="r" b="b"/>
            <a:pathLst>
              <a:path w="7620" h="3175">
                <a:moveTo>
                  <a:pt x="5714" y="0"/>
                </a:moveTo>
                <a:lnTo>
                  <a:pt x="3810" y="0"/>
                </a:lnTo>
                <a:lnTo>
                  <a:pt x="0" y="1523"/>
                </a:lnTo>
                <a:lnTo>
                  <a:pt x="3810" y="3047"/>
                </a:lnTo>
                <a:lnTo>
                  <a:pt x="5714" y="3047"/>
                </a:lnTo>
                <a:lnTo>
                  <a:pt x="7619" y="1523"/>
                </a:lnTo>
                <a:lnTo>
                  <a:pt x="5714" y="0"/>
                </a:lnTo>
                <a:close/>
              </a:path>
            </a:pathLst>
          </a:custGeom>
          <a:solidFill>
            <a:srgbClr val="C8C9CC"/>
          </a:solidFill>
        </p:spPr>
        <p:txBody>
          <a:bodyPr wrap="square" lIns="0" tIns="0" rIns="0" bIns="0" rtlCol="0"/>
          <a:lstStyle/>
          <a:p>
            <a:endParaRPr>
              <a:solidFill>
                <a:schemeClr val="tx1"/>
              </a:solidFill>
            </a:endParaRPr>
          </a:p>
        </p:txBody>
      </p:sp>
      <p:sp>
        <p:nvSpPr>
          <p:cNvPr id="673" name="object 672">
            <a:extLst>
              <a:ext uri="{FF2B5EF4-FFF2-40B4-BE49-F238E27FC236}">
                <a16:creationId xmlns:a16="http://schemas.microsoft.com/office/drawing/2014/main" id="{4764D363-B5EC-468F-BF42-003ECBF70307}"/>
              </a:ext>
            </a:extLst>
          </p:cNvPr>
          <p:cNvSpPr/>
          <p:nvPr/>
        </p:nvSpPr>
        <p:spPr>
          <a:xfrm>
            <a:off x="5831354" y="3308140"/>
            <a:ext cx="6350" cy="5080"/>
          </a:xfrm>
          <a:custGeom>
            <a:avLst/>
            <a:gdLst/>
            <a:ahLst/>
            <a:cxnLst/>
            <a:rect l="l" t="t" r="r" b="b"/>
            <a:pathLst>
              <a:path w="6350" h="5079">
                <a:moveTo>
                  <a:pt x="4063" y="0"/>
                </a:moveTo>
                <a:lnTo>
                  <a:pt x="2032" y="0"/>
                </a:lnTo>
                <a:lnTo>
                  <a:pt x="0" y="2286"/>
                </a:lnTo>
                <a:lnTo>
                  <a:pt x="2032" y="4572"/>
                </a:lnTo>
                <a:lnTo>
                  <a:pt x="4063" y="4572"/>
                </a:lnTo>
                <a:lnTo>
                  <a:pt x="6096"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674" name="object 673">
            <a:extLst>
              <a:ext uri="{FF2B5EF4-FFF2-40B4-BE49-F238E27FC236}">
                <a16:creationId xmlns:a16="http://schemas.microsoft.com/office/drawing/2014/main" id="{CB841D03-0884-4079-962A-A730AF402170}"/>
              </a:ext>
            </a:extLst>
          </p:cNvPr>
          <p:cNvSpPr/>
          <p:nvPr/>
        </p:nvSpPr>
        <p:spPr>
          <a:xfrm>
            <a:off x="5835926" y="3303567"/>
            <a:ext cx="9525" cy="6350"/>
          </a:xfrm>
          <a:custGeom>
            <a:avLst/>
            <a:gdLst/>
            <a:ahLst/>
            <a:cxnLst/>
            <a:rect l="l" t="t" r="r" b="b"/>
            <a:pathLst>
              <a:path w="9525" h="6350">
                <a:moveTo>
                  <a:pt x="4572" y="0"/>
                </a:moveTo>
                <a:lnTo>
                  <a:pt x="0" y="2031"/>
                </a:lnTo>
                <a:lnTo>
                  <a:pt x="0" y="4063"/>
                </a:lnTo>
                <a:lnTo>
                  <a:pt x="4572" y="6095"/>
                </a:lnTo>
                <a:lnTo>
                  <a:pt x="9144" y="4063"/>
                </a:lnTo>
                <a:lnTo>
                  <a:pt x="9144" y="2031"/>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75" name="object 674">
            <a:extLst>
              <a:ext uri="{FF2B5EF4-FFF2-40B4-BE49-F238E27FC236}">
                <a16:creationId xmlns:a16="http://schemas.microsoft.com/office/drawing/2014/main" id="{04BB6A0F-AB3A-44E1-A85E-E67021EAE28D}"/>
              </a:ext>
            </a:extLst>
          </p:cNvPr>
          <p:cNvSpPr/>
          <p:nvPr/>
        </p:nvSpPr>
        <p:spPr>
          <a:xfrm>
            <a:off x="5825258" y="3309663"/>
            <a:ext cx="7620" cy="5080"/>
          </a:xfrm>
          <a:custGeom>
            <a:avLst/>
            <a:gdLst/>
            <a:ahLst/>
            <a:cxnLst/>
            <a:rect l="l" t="t" r="r" b="b"/>
            <a:pathLst>
              <a:path w="7620" h="5079">
                <a:moveTo>
                  <a:pt x="5714" y="0"/>
                </a:moveTo>
                <a:lnTo>
                  <a:pt x="3809" y="0"/>
                </a:lnTo>
                <a:lnTo>
                  <a:pt x="0" y="2286"/>
                </a:lnTo>
                <a:lnTo>
                  <a:pt x="3809" y="4571"/>
                </a:lnTo>
                <a:lnTo>
                  <a:pt x="5714" y="4571"/>
                </a:lnTo>
                <a:lnTo>
                  <a:pt x="7619" y="2286"/>
                </a:lnTo>
                <a:lnTo>
                  <a:pt x="5714" y="0"/>
                </a:lnTo>
                <a:close/>
              </a:path>
            </a:pathLst>
          </a:custGeom>
          <a:solidFill>
            <a:srgbClr val="C8C9CC"/>
          </a:solidFill>
        </p:spPr>
        <p:txBody>
          <a:bodyPr wrap="square" lIns="0" tIns="0" rIns="0" bIns="0" rtlCol="0"/>
          <a:lstStyle/>
          <a:p>
            <a:endParaRPr>
              <a:solidFill>
                <a:schemeClr val="tx1"/>
              </a:solidFill>
            </a:endParaRPr>
          </a:p>
        </p:txBody>
      </p:sp>
      <p:sp>
        <p:nvSpPr>
          <p:cNvPr id="676" name="object 675">
            <a:extLst>
              <a:ext uri="{FF2B5EF4-FFF2-40B4-BE49-F238E27FC236}">
                <a16:creationId xmlns:a16="http://schemas.microsoft.com/office/drawing/2014/main" id="{2DB98FF1-138C-4F33-9569-17CA08D0D787}"/>
              </a:ext>
            </a:extLst>
          </p:cNvPr>
          <p:cNvSpPr/>
          <p:nvPr/>
        </p:nvSpPr>
        <p:spPr>
          <a:xfrm>
            <a:off x="5840497" y="3295948"/>
            <a:ext cx="7620" cy="3175"/>
          </a:xfrm>
          <a:custGeom>
            <a:avLst/>
            <a:gdLst/>
            <a:ahLst/>
            <a:cxnLst/>
            <a:rect l="l" t="t" r="r" b="b"/>
            <a:pathLst>
              <a:path w="7620" h="3175">
                <a:moveTo>
                  <a:pt x="5714" y="0"/>
                </a:moveTo>
                <a:lnTo>
                  <a:pt x="3810" y="0"/>
                </a:lnTo>
                <a:lnTo>
                  <a:pt x="0" y="1523"/>
                </a:lnTo>
                <a:lnTo>
                  <a:pt x="0" y="3047"/>
                </a:lnTo>
                <a:lnTo>
                  <a:pt x="7619" y="3047"/>
                </a:lnTo>
                <a:lnTo>
                  <a:pt x="7619" y="1523"/>
                </a:lnTo>
                <a:lnTo>
                  <a:pt x="5714" y="0"/>
                </a:lnTo>
                <a:close/>
              </a:path>
            </a:pathLst>
          </a:custGeom>
          <a:solidFill>
            <a:srgbClr val="C8C9CC"/>
          </a:solidFill>
        </p:spPr>
        <p:txBody>
          <a:bodyPr wrap="square" lIns="0" tIns="0" rIns="0" bIns="0" rtlCol="0"/>
          <a:lstStyle/>
          <a:p>
            <a:endParaRPr>
              <a:solidFill>
                <a:schemeClr val="tx1"/>
              </a:solidFill>
            </a:endParaRPr>
          </a:p>
        </p:txBody>
      </p:sp>
      <p:sp>
        <p:nvSpPr>
          <p:cNvPr id="677" name="object 676">
            <a:extLst>
              <a:ext uri="{FF2B5EF4-FFF2-40B4-BE49-F238E27FC236}">
                <a16:creationId xmlns:a16="http://schemas.microsoft.com/office/drawing/2014/main" id="{FF96C0BE-483A-4EA7-B198-A6FC0D675B99}"/>
              </a:ext>
            </a:extLst>
          </p:cNvPr>
          <p:cNvSpPr/>
          <p:nvPr/>
        </p:nvSpPr>
        <p:spPr>
          <a:xfrm>
            <a:off x="5835926" y="3292899"/>
            <a:ext cx="9525" cy="5080"/>
          </a:xfrm>
          <a:custGeom>
            <a:avLst/>
            <a:gdLst/>
            <a:ahLst/>
            <a:cxnLst/>
            <a:rect l="l" t="t" r="r" b="b"/>
            <a:pathLst>
              <a:path w="9525" h="5079">
                <a:moveTo>
                  <a:pt x="4572" y="0"/>
                </a:moveTo>
                <a:lnTo>
                  <a:pt x="0" y="2285"/>
                </a:lnTo>
                <a:lnTo>
                  <a:pt x="4572" y="4571"/>
                </a:lnTo>
                <a:lnTo>
                  <a:pt x="9144"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78" name="object 677">
            <a:extLst>
              <a:ext uri="{FF2B5EF4-FFF2-40B4-BE49-F238E27FC236}">
                <a16:creationId xmlns:a16="http://schemas.microsoft.com/office/drawing/2014/main" id="{CEE7D13A-EAF5-4BB0-B4E5-A73853FCD8DF}"/>
              </a:ext>
            </a:extLst>
          </p:cNvPr>
          <p:cNvSpPr/>
          <p:nvPr/>
        </p:nvSpPr>
        <p:spPr>
          <a:xfrm>
            <a:off x="5808493" y="3285280"/>
            <a:ext cx="9525" cy="5080"/>
          </a:xfrm>
          <a:custGeom>
            <a:avLst/>
            <a:gdLst/>
            <a:ahLst/>
            <a:cxnLst/>
            <a:rect l="l" t="t" r="r" b="b"/>
            <a:pathLst>
              <a:path w="9525" h="5079">
                <a:moveTo>
                  <a:pt x="4572" y="0"/>
                </a:moveTo>
                <a:lnTo>
                  <a:pt x="0" y="2286"/>
                </a:lnTo>
                <a:lnTo>
                  <a:pt x="4572" y="4572"/>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79" name="object 678">
            <a:extLst>
              <a:ext uri="{FF2B5EF4-FFF2-40B4-BE49-F238E27FC236}">
                <a16:creationId xmlns:a16="http://schemas.microsoft.com/office/drawing/2014/main" id="{C7704387-27CE-4ABC-AD86-B9EC9FC81078}"/>
              </a:ext>
            </a:extLst>
          </p:cNvPr>
          <p:cNvSpPr/>
          <p:nvPr/>
        </p:nvSpPr>
        <p:spPr>
          <a:xfrm>
            <a:off x="5793254" y="3280707"/>
            <a:ext cx="9525" cy="5080"/>
          </a:xfrm>
          <a:custGeom>
            <a:avLst/>
            <a:gdLst/>
            <a:ahLst/>
            <a:cxnLst/>
            <a:rect l="l" t="t" r="r" b="b"/>
            <a:pathLst>
              <a:path w="9525" h="5079">
                <a:moveTo>
                  <a:pt x="4572" y="0"/>
                </a:moveTo>
                <a:lnTo>
                  <a:pt x="0" y="2286"/>
                </a:lnTo>
                <a:lnTo>
                  <a:pt x="0" y="4572"/>
                </a:lnTo>
                <a:lnTo>
                  <a:pt x="9144" y="4572"/>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80" name="object 679">
            <a:extLst>
              <a:ext uri="{FF2B5EF4-FFF2-40B4-BE49-F238E27FC236}">
                <a16:creationId xmlns:a16="http://schemas.microsoft.com/office/drawing/2014/main" id="{CF6F2E60-959E-4209-8095-1C2ED94DC385}"/>
              </a:ext>
            </a:extLst>
          </p:cNvPr>
          <p:cNvSpPr/>
          <p:nvPr/>
        </p:nvSpPr>
        <p:spPr>
          <a:xfrm>
            <a:off x="5797826" y="3285280"/>
            <a:ext cx="9525" cy="5080"/>
          </a:xfrm>
          <a:custGeom>
            <a:avLst/>
            <a:gdLst/>
            <a:ahLst/>
            <a:cxnLst/>
            <a:rect l="l" t="t" r="r" b="b"/>
            <a:pathLst>
              <a:path w="9525" h="5079">
                <a:moveTo>
                  <a:pt x="6858" y="0"/>
                </a:moveTo>
                <a:lnTo>
                  <a:pt x="4572" y="0"/>
                </a:lnTo>
                <a:lnTo>
                  <a:pt x="0" y="2286"/>
                </a:lnTo>
                <a:lnTo>
                  <a:pt x="4572" y="4572"/>
                </a:lnTo>
                <a:lnTo>
                  <a:pt x="6858" y="4572"/>
                </a:lnTo>
                <a:lnTo>
                  <a:pt x="9144" y="2286"/>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681" name="object 680">
            <a:extLst>
              <a:ext uri="{FF2B5EF4-FFF2-40B4-BE49-F238E27FC236}">
                <a16:creationId xmlns:a16="http://schemas.microsoft.com/office/drawing/2014/main" id="{4D823963-BF96-4CE9-B9DB-24894E8FCAA4}"/>
              </a:ext>
            </a:extLst>
          </p:cNvPr>
          <p:cNvSpPr/>
          <p:nvPr/>
        </p:nvSpPr>
        <p:spPr>
          <a:xfrm>
            <a:off x="5805446" y="3286804"/>
            <a:ext cx="6350" cy="5080"/>
          </a:xfrm>
          <a:custGeom>
            <a:avLst/>
            <a:gdLst/>
            <a:ahLst/>
            <a:cxnLst/>
            <a:rect l="l" t="t" r="r" b="b"/>
            <a:pathLst>
              <a:path w="6350" h="5079">
                <a:moveTo>
                  <a:pt x="4063" y="0"/>
                </a:moveTo>
                <a:lnTo>
                  <a:pt x="2031" y="0"/>
                </a:lnTo>
                <a:lnTo>
                  <a:pt x="0" y="2286"/>
                </a:lnTo>
                <a:lnTo>
                  <a:pt x="2031" y="4572"/>
                </a:lnTo>
                <a:lnTo>
                  <a:pt x="4063" y="4572"/>
                </a:lnTo>
                <a:lnTo>
                  <a:pt x="6095"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682" name="object 681">
            <a:extLst>
              <a:ext uri="{FF2B5EF4-FFF2-40B4-BE49-F238E27FC236}">
                <a16:creationId xmlns:a16="http://schemas.microsoft.com/office/drawing/2014/main" id="{614B3E67-3A6F-42E8-ABF6-B29B04BDED25}"/>
              </a:ext>
            </a:extLst>
          </p:cNvPr>
          <p:cNvSpPr/>
          <p:nvPr/>
        </p:nvSpPr>
        <p:spPr>
          <a:xfrm>
            <a:off x="5808493" y="3289852"/>
            <a:ext cx="9525" cy="6350"/>
          </a:xfrm>
          <a:custGeom>
            <a:avLst/>
            <a:gdLst/>
            <a:ahLst/>
            <a:cxnLst/>
            <a:rect l="l" t="t" r="r" b="b"/>
            <a:pathLst>
              <a:path w="9525" h="6350">
                <a:moveTo>
                  <a:pt x="4572" y="0"/>
                </a:moveTo>
                <a:lnTo>
                  <a:pt x="0" y="2031"/>
                </a:lnTo>
                <a:lnTo>
                  <a:pt x="0" y="4063"/>
                </a:lnTo>
                <a:lnTo>
                  <a:pt x="4572" y="6095"/>
                </a:lnTo>
                <a:lnTo>
                  <a:pt x="9144" y="4063"/>
                </a:lnTo>
                <a:lnTo>
                  <a:pt x="9144" y="2031"/>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83" name="object 682">
            <a:extLst>
              <a:ext uri="{FF2B5EF4-FFF2-40B4-BE49-F238E27FC236}">
                <a16:creationId xmlns:a16="http://schemas.microsoft.com/office/drawing/2014/main" id="{8403EB08-04F0-4C3F-94D5-EDD07271FA14}"/>
              </a:ext>
            </a:extLst>
          </p:cNvPr>
          <p:cNvSpPr/>
          <p:nvPr/>
        </p:nvSpPr>
        <p:spPr>
          <a:xfrm>
            <a:off x="5788681" y="3279184"/>
            <a:ext cx="7620" cy="3175"/>
          </a:xfrm>
          <a:custGeom>
            <a:avLst/>
            <a:gdLst/>
            <a:ahLst/>
            <a:cxnLst/>
            <a:rect l="l" t="t" r="r" b="b"/>
            <a:pathLst>
              <a:path w="7620" h="3175">
                <a:moveTo>
                  <a:pt x="5080" y="0"/>
                </a:moveTo>
                <a:lnTo>
                  <a:pt x="2540" y="0"/>
                </a:lnTo>
                <a:lnTo>
                  <a:pt x="0" y="1524"/>
                </a:lnTo>
                <a:lnTo>
                  <a:pt x="2540" y="3048"/>
                </a:lnTo>
                <a:lnTo>
                  <a:pt x="5080" y="3048"/>
                </a:lnTo>
                <a:lnTo>
                  <a:pt x="7620" y="1524"/>
                </a:lnTo>
                <a:lnTo>
                  <a:pt x="5080" y="0"/>
                </a:lnTo>
                <a:close/>
              </a:path>
            </a:pathLst>
          </a:custGeom>
          <a:solidFill>
            <a:srgbClr val="C8C9CC"/>
          </a:solidFill>
        </p:spPr>
        <p:txBody>
          <a:bodyPr wrap="square" lIns="0" tIns="0" rIns="0" bIns="0" rtlCol="0"/>
          <a:lstStyle/>
          <a:p>
            <a:endParaRPr>
              <a:solidFill>
                <a:schemeClr val="tx1"/>
              </a:solidFill>
            </a:endParaRPr>
          </a:p>
        </p:txBody>
      </p:sp>
      <p:sp>
        <p:nvSpPr>
          <p:cNvPr id="684" name="object 683">
            <a:extLst>
              <a:ext uri="{FF2B5EF4-FFF2-40B4-BE49-F238E27FC236}">
                <a16:creationId xmlns:a16="http://schemas.microsoft.com/office/drawing/2014/main" id="{86270435-B727-433C-9979-E0E99B3BC6F2}"/>
              </a:ext>
            </a:extLst>
          </p:cNvPr>
          <p:cNvSpPr/>
          <p:nvPr/>
        </p:nvSpPr>
        <p:spPr>
          <a:xfrm>
            <a:off x="5778014" y="3279184"/>
            <a:ext cx="9525" cy="3175"/>
          </a:xfrm>
          <a:custGeom>
            <a:avLst/>
            <a:gdLst/>
            <a:ahLst/>
            <a:cxnLst/>
            <a:rect l="l" t="t" r="r" b="b"/>
            <a:pathLst>
              <a:path w="9525" h="3175">
                <a:moveTo>
                  <a:pt x="4572" y="0"/>
                </a:moveTo>
                <a:lnTo>
                  <a:pt x="2286" y="0"/>
                </a:lnTo>
                <a:lnTo>
                  <a:pt x="0" y="1524"/>
                </a:lnTo>
                <a:lnTo>
                  <a:pt x="2286" y="3048"/>
                </a:lnTo>
                <a:lnTo>
                  <a:pt x="4572" y="3048"/>
                </a:lnTo>
                <a:lnTo>
                  <a:pt x="9144" y="1524"/>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85" name="object 684">
            <a:extLst>
              <a:ext uri="{FF2B5EF4-FFF2-40B4-BE49-F238E27FC236}">
                <a16:creationId xmlns:a16="http://schemas.microsoft.com/office/drawing/2014/main" id="{73B16851-0278-4B5E-B480-0FB274B9DFD8}"/>
              </a:ext>
            </a:extLst>
          </p:cNvPr>
          <p:cNvSpPr/>
          <p:nvPr/>
        </p:nvSpPr>
        <p:spPr>
          <a:xfrm>
            <a:off x="5782585" y="3280707"/>
            <a:ext cx="9525" cy="5080"/>
          </a:xfrm>
          <a:custGeom>
            <a:avLst/>
            <a:gdLst/>
            <a:ahLst/>
            <a:cxnLst/>
            <a:rect l="l" t="t" r="r" b="b"/>
            <a:pathLst>
              <a:path w="9525" h="5079">
                <a:moveTo>
                  <a:pt x="4572" y="0"/>
                </a:moveTo>
                <a:lnTo>
                  <a:pt x="0" y="2286"/>
                </a:lnTo>
                <a:lnTo>
                  <a:pt x="0" y="4572"/>
                </a:lnTo>
                <a:lnTo>
                  <a:pt x="9143" y="4572"/>
                </a:lnTo>
                <a:lnTo>
                  <a:pt x="9143"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86" name="object 685">
            <a:extLst>
              <a:ext uri="{FF2B5EF4-FFF2-40B4-BE49-F238E27FC236}">
                <a16:creationId xmlns:a16="http://schemas.microsoft.com/office/drawing/2014/main" id="{4B25BF47-EF07-439C-B2E7-DBB0AEC1790C}"/>
              </a:ext>
            </a:extLst>
          </p:cNvPr>
          <p:cNvSpPr/>
          <p:nvPr/>
        </p:nvSpPr>
        <p:spPr>
          <a:xfrm>
            <a:off x="5816114" y="3292899"/>
            <a:ext cx="6350" cy="5080"/>
          </a:xfrm>
          <a:custGeom>
            <a:avLst/>
            <a:gdLst/>
            <a:ahLst/>
            <a:cxnLst/>
            <a:rect l="l" t="t" r="r" b="b"/>
            <a:pathLst>
              <a:path w="6350" h="5079">
                <a:moveTo>
                  <a:pt x="4063" y="0"/>
                </a:moveTo>
                <a:lnTo>
                  <a:pt x="2032" y="0"/>
                </a:lnTo>
                <a:lnTo>
                  <a:pt x="0" y="2285"/>
                </a:lnTo>
                <a:lnTo>
                  <a:pt x="2032" y="4571"/>
                </a:lnTo>
                <a:lnTo>
                  <a:pt x="4063" y="4571"/>
                </a:lnTo>
                <a:lnTo>
                  <a:pt x="6096" y="2285"/>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687" name="object 686">
            <a:extLst>
              <a:ext uri="{FF2B5EF4-FFF2-40B4-BE49-F238E27FC236}">
                <a16:creationId xmlns:a16="http://schemas.microsoft.com/office/drawing/2014/main" id="{D9817C10-681B-406A-9754-31AAD2A3A137}"/>
              </a:ext>
            </a:extLst>
          </p:cNvPr>
          <p:cNvSpPr/>
          <p:nvPr/>
        </p:nvSpPr>
        <p:spPr>
          <a:xfrm>
            <a:off x="5816114" y="3298996"/>
            <a:ext cx="6350" cy="5080"/>
          </a:xfrm>
          <a:custGeom>
            <a:avLst/>
            <a:gdLst/>
            <a:ahLst/>
            <a:cxnLst/>
            <a:rect l="l" t="t" r="r" b="b"/>
            <a:pathLst>
              <a:path w="6350" h="5079">
                <a:moveTo>
                  <a:pt x="6096" y="0"/>
                </a:moveTo>
                <a:lnTo>
                  <a:pt x="0" y="0"/>
                </a:lnTo>
                <a:lnTo>
                  <a:pt x="0" y="2285"/>
                </a:lnTo>
                <a:lnTo>
                  <a:pt x="2032" y="4571"/>
                </a:lnTo>
                <a:lnTo>
                  <a:pt x="4063" y="4571"/>
                </a:lnTo>
                <a:lnTo>
                  <a:pt x="6096" y="2285"/>
                </a:lnTo>
                <a:lnTo>
                  <a:pt x="6096" y="0"/>
                </a:lnTo>
                <a:close/>
              </a:path>
            </a:pathLst>
          </a:custGeom>
          <a:solidFill>
            <a:srgbClr val="C8C9CC"/>
          </a:solidFill>
        </p:spPr>
        <p:txBody>
          <a:bodyPr wrap="square" lIns="0" tIns="0" rIns="0" bIns="0" rtlCol="0"/>
          <a:lstStyle/>
          <a:p>
            <a:endParaRPr>
              <a:solidFill>
                <a:schemeClr val="tx1"/>
              </a:solidFill>
            </a:endParaRPr>
          </a:p>
        </p:txBody>
      </p:sp>
      <p:sp>
        <p:nvSpPr>
          <p:cNvPr id="688" name="object 687">
            <a:extLst>
              <a:ext uri="{FF2B5EF4-FFF2-40B4-BE49-F238E27FC236}">
                <a16:creationId xmlns:a16="http://schemas.microsoft.com/office/drawing/2014/main" id="{5BA7DA5D-CCC0-41D8-B687-AA59A44C72DC}"/>
              </a:ext>
            </a:extLst>
          </p:cNvPr>
          <p:cNvSpPr/>
          <p:nvPr/>
        </p:nvSpPr>
        <p:spPr>
          <a:xfrm>
            <a:off x="5788681" y="3285280"/>
            <a:ext cx="7620" cy="5080"/>
          </a:xfrm>
          <a:custGeom>
            <a:avLst/>
            <a:gdLst/>
            <a:ahLst/>
            <a:cxnLst/>
            <a:rect l="l" t="t" r="r" b="b"/>
            <a:pathLst>
              <a:path w="7620" h="5079">
                <a:moveTo>
                  <a:pt x="5080" y="0"/>
                </a:moveTo>
                <a:lnTo>
                  <a:pt x="2540" y="0"/>
                </a:lnTo>
                <a:lnTo>
                  <a:pt x="0" y="2286"/>
                </a:lnTo>
                <a:lnTo>
                  <a:pt x="2540" y="4572"/>
                </a:lnTo>
                <a:lnTo>
                  <a:pt x="5080" y="4572"/>
                </a:lnTo>
                <a:lnTo>
                  <a:pt x="7620" y="2286"/>
                </a:lnTo>
                <a:lnTo>
                  <a:pt x="5080" y="0"/>
                </a:lnTo>
                <a:close/>
              </a:path>
            </a:pathLst>
          </a:custGeom>
          <a:solidFill>
            <a:srgbClr val="C8C9CC"/>
          </a:solidFill>
        </p:spPr>
        <p:txBody>
          <a:bodyPr wrap="square" lIns="0" tIns="0" rIns="0" bIns="0" rtlCol="0"/>
          <a:lstStyle/>
          <a:p>
            <a:endParaRPr>
              <a:solidFill>
                <a:schemeClr val="tx1"/>
              </a:solidFill>
            </a:endParaRPr>
          </a:p>
        </p:txBody>
      </p:sp>
      <p:sp>
        <p:nvSpPr>
          <p:cNvPr id="689" name="object 688">
            <a:extLst>
              <a:ext uri="{FF2B5EF4-FFF2-40B4-BE49-F238E27FC236}">
                <a16:creationId xmlns:a16="http://schemas.microsoft.com/office/drawing/2014/main" id="{6492B1A9-509E-4629-ACD3-158C58DAD374}"/>
              </a:ext>
            </a:extLst>
          </p:cNvPr>
          <p:cNvSpPr/>
          <p:nvPr/>
        </p:nvSpPr>
        <p:spPr>
          <a:xfrm>
            <a:off x="5825258" y="3298996"/>
            <a:ext cx="7620" cy="5080"/>
          </a:xfrm>
          <a:custGeom>
            <a:avLst/>
            <a:gdLst/>
            <a:ahLst/>
            <a:cxnLst/>
            <a:rect l="l" t="t" r="r" b="b"/>
            <a:pathLst>
              <a:path w="7620" h="5079">
                <a:moveTo>
                  <a:pt x="3809" y="0"/>
                </a:moveTo>
                <a:lnTo>
                  <a:pt x="0" y="0"/>
                </a:lnTo>
                <a:lnTo>
                  <a:pt x="0" y="2285"/>
                </a:lnTo>
                <a:lnTo>
                  <a:pt x="3809" y="4571"/>
                </a:lnTo>
                <a:lnTo>
                  <a:pt x="5714" y="4571"/>
                </a:lnTo>
                <a:lnTo>
                  <a:pt x="7619" y="2285"/>
                </a:lnTo>
                <a:lnTo>
                  <a:pt x="3809" y="0"/>
                </a:lnTo>
                <a:close/>
              </a:path>
            </a:pathLst>
          </a:custGeom>
          <a:solidFill>
            <a:srgbClr val="C8C9CC"/>
          </a:solidFill>
        </p:spPr>
        <p:txBody>
          <a:bodyPr wrap="square" lIns="0" tIns="0" rIns="0" bIns="0" rtlCol="0"/>
          <a:lstStyle/>
          <a:p>
            <a:endParaRPr>
              <a:solidFill>
                <a:schemeClr val="tx1"/>
              </a:solidFill>
            </a:endParaRPr>
          </a:p>
        </p:txBody>
      </p:sp>
      <p:sp>
        <p:nvSpPr>
          <p:cNvPr id="690" name="object 689">
            <a:extLst>
              <a:ext uri="{FF2B5EF4-FFF2-40B4-BE49-F238E27FC236}">
                <a16:creationId xmlns:a16="http://schemas.microsoft.com/office/drawing/2014/main" id="{92BD42CB-A8B4-4145-86B7-5524782433D0}"/>
              </a:ext>
            </a:extLst>
          </p:cNvPr>
          <p:cNvSpPr/>
          <p:nvPr/>
        </p:nvSpPr>
        <p:spPr>
          <a:xfrm>
            <a:off x="5793254" y="3286804"/>
            <a:ext cx="9525" cy="5080"/>
          </a:xfrm>
          <a:custGeom>
            <a:avLst/>
            <a:gdLst/>
            <a:ahLst/>
            <a:cxnLst/>
            <a:rect l="l" t="t" r="r" b="b"/>
            <a:pathLst>
              <a:path w="9525" h="5079">
                <a:moveTo>
                  <a:pt x="4572" y="0"/>
                </a:moveTo>
                <a:lnTo>
                  <a:pt x="0" y="2286"/>
                </a:lnTo>
                <a:lnTo>
                  <a:pt x="4572" y="4572"/>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91" name="object 690">
            <a:extLst>
              <a:ext uri="{FF2B5EF4-FFF2-40B4-BE49-F238E27FC236}">
                <a16:creationId xmlns:a16="http://schemas.microsoft.com/office/drawing/2014/main" id="{5D587631-62EB-44CF-AB82-171554260053}"/>
              </a:ext>
            </a:extLst>
          </p:cNvPr>
          <p:cNvSpPr/>
          <p:nvPr/>
        </p:nvSpPr>
        <p:spPr>
          <a:xfrm>
            <a:off x="5820685" y="3295948"/>
            <a:ext cx="7620" cy="3175"/>
          </a:xfrm>
          <a:custGeom>
            <a:avLst/>
            <a:gdLst/>
            <a:ahLst/>
            <a:cxnLst/>
            <a:rect l="l" t="t" r="r" b="b"/>
            <a:pathLst>
              <a:path w="7620" h="3175">
                <a:moveTo>
                  <a:pt x="3810" y="0"/>
                </a:moveTo>
                <a:lnTo>
                  <a:pt x="1904" y="0"/>
                </a:lnTo>
                <a:lnTo>
                  <a:pt x="0" y="1523"/>
                </a:lnTo>
                <a:lnTo>
                  <a:pt x="3810" y="3047"/>
                </a:lnTo>
                <a:lnTo>
                  <a:pt x="7619" y="1523"/>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692" name="object 691">
            <a:extLst>
              <a:ext uri="{FF2B5EF4-FFF2-40B4-BE49-F238E27FC236}">
                <a16:creationId xmlns:a16="http://schemas.microsoft.com/office/drawing/2014/main" id="{711B1BAA-505C-4A07-8BF4-EAEFFF1DF926}"/>
              </a:ext>
            </a:extLst>
          </p:cNvPr>
          <p:cNvSpPr/>
          <p:nvPr/>
        </p:nvSpPr>
        <p:spPr>
          <a:xfrm>
            <a:off x="5808493" y="3295948"/>
            <a:ext cx="9525" cy="3175"/>
          </a:xfrm>
          <a:custGeom>
            <a:avLst/>
            <a:gdLst/>
            <a:ahLst/>
            <a:cxnLst/>
            <a:rect l="l" t="t" r="r" b="b"/>
            <a:pathLst>
              <a:path w="9525" h="3175">
                <a:moveTo>
                  <a:pt x="4572" y="0"/>
                </a:moveTo>
                <a:lnTo>
                  <a:pt x="0" y="1523"/>
                </a:lnTo>
                <a:lnTo>
                  <a:pt x="4572" y="3047"/>
                </a:lnTo>
                <a:lnTo>
                  <a:pt x="9144" y="1523"/>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93" name="object 692">
            <a:extLst>
              <a:ext uri="{FF2B5EF4-FFF2-40B4-BE49-F238E27FC236}">
                <a16:creationId xmlns:a16="http://schemas.microsoft.com/office/drawing/2014/main" id="{37EA3F11-446D-4F89-B8A8-7CBEE3474AA4}"/>
              </a:ext>
            </a:extLst>
          </p:cNvPr>
          <p:cNvSpPr/>
          <p:nvPr/>
        </p:nvSpPr>
        <p:spPr>
          <a:xfrm>
            <a:off x="5773441" y="3280707"/>
            <a:ext cx="7620" cy="5080"/>
          </a:xfrm>
          <a:custGeom>
            <a:avLst/>
            <a:gdLst/>
            <a:ahLst/>
            <a:cxnLst/>
            <a:rect l="l" t="t" r="r" b="b"/>
            <a:pathLst>
              <a:path w="7620" h="5079">
                <a:moveTo>
                  <a:pt x="5080" y="0"/>
                </a:moveTo>
                <a:lnTo>
                  <a:pt x="2539" y="0"/>
                </a:lnTo>
                <a:lnTo>
                  <a:pt x="0" y="2286"/>
                </a:lnTo>
                <a:lnTo>
                  <a:pt x="2539" y="4572"/>
                </a:lnTo>
                <a:lnTo>
                  <a:pt x="7620" y="4572"/>
                </a:lnTo>
                <a:lnTo>
                  <a:pt x="7620" y="2286"/>
                </a:lnTo>
                <a:lnTo>
                  <a:pt x="5080" y="0"/>
                </a:lnTo>
                <a:close/>
              </a:path>
            </a:pathLst>
          </a:custGeom>
          <a:solidFill>
            <a:srgbClr val="C8C9CC"/>
          </a:solidFill>
        </p:spPr>
        <p:txBody>
          <a:bodyPr wrap="square" lIns="0" tIns="0" rIns="0" bIns="0" rtlCol="0"/>
          <a:lstStyle/>
          <a:p>
            <a:endParaRPr>
              <a:solidFill>
                <a:schemeClr val="tx1"/>
              </a:solidFill>
            </a:endParaRPr>
          </a:p>
        </p:txBody>
      </p:sp>
      <p:sp>
        <p:nvSpPr>
          <p:cNvPr id="694" name="object 693">
            <a:extLst>
              <a:ext uri="{FF2B5EF4-FFF2-40B4-BE49-F238E27FC236}">
                <a16:creationId xmlns:a16="http://schemas.microsoft.com/office/drawing/2014/main" id="{433DA9B5-966E-44B2-8908-2C210D704D44}"/>
              </a:ext>
            </a:extLst>
          </p:cNvPr>
          <p:cNvSpPr/>
          <p:nvPr/>
        </p:nvSpPr>
        <p:spPr>
          <a:xfrm>
            <a:off x="5797826" y="3289852"/>
            <a:ext cx="9525" cy="6350"/>
          </a:xfrm>
          <a:custGeom>
            <a:avLst/>
            <a:gdLst/>
            <a:ahLst/>
            <a:cxnLst/>
            <a:rect l="l" t="t" r="r" b="b"/>
            <a:pathLst>
              <a:path w="9525" h="6350">
                <a:moveTo>
                  <a:pt x="6858" y="0"/>
                </a:moveTo>
                <a:lnTo>
                  <a:pt x="4572" y="0"/>
                </a:lnTo>
                <a:lnTo>
                  <a:pt x="0" y="2031"/>
                </a:lnTo>
                <a:lnTo>
                  <a:pt x="0" y="4063"/>
                </a:lnTo>
                <a:lnTo>
                  <a:pt x="4572" y="6095"/>
                </a:lnTo>
                <a:lnTo>
                  <a:pt x="6858" y="6095"/>
                </a:lnTo>
                <a:lnTo>
                  <a:pt x="9144" y="4063"/>
                </a:lnTo>
                <a:lnTo>
                  <a:pt x="9144" y="2031"/>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695" name="object 694">
            <a:extLst>
              <a:ext uri="{FF2B5EF4-FFF2-40B4-BE49-F238E27FC236}">
                <a16:creationId xmlns:a16="http://schemas.microsoft.com/office/drawing/2014/main" id="{38E9CEA5-41FF-4D7F-AA90-6E4ED68C5FEE}"/>
              </a:ext>
            </a:extLst>
          </p:cNvPr>
          <p:cNvSpPr/>
          <p:nvPr/>
        </p:nvSpPr>
        <p:spPr>
          <a:xfrm>
            <a:off x="5805446" y="3280707"/>
            <a:ext cx="6350" cy="5080"/>
          </a:xfrm>
          <a:custGeom>
            <a:avLst/>
            <a:gdLst/>
            <a:ahLst/>
            <a:cxnLst/>
            <a:rect l="l" t="t" r="r" b="b"/>
            <a:pathLst>
              <a:path w="6350" h="5079">
                <a:moveTo>
                  <a:pt x="4063" y="0"/>
                </a:moveTo>
                <a:lnTo>
                  <a:pt x="2031" y="0"/>
                </a:lnTo>
                <a:lnTo>
                  <a:pt x="0" y="2286"/>
                </a:lnTo>
                <a:lnTo>
                  <a:pt x="0" y="4572"/>
                </a:lnTo>
                <a:lnTo>
                  <a:pt x="6095" y="4572"/>
                </a:lnTo>
                <a:lnTo>
                  <a:pt x="6095"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696" name="object 695">
            <a:extLst>
              <a:ext uri="{FF2B5EF4-FFF2-40B4-BE49-F238E27FC236}">
                <a16:creationId xmlns:a16="http://schemas.microsoft.com/office/drawing/2014/main" id="{7DB85C85-577F-4C3E-9DA4-8A6F3E9AC6C3}"/>
              </a:ext>
            </a:extLst>
          </p:cNvPr>
          <p:cNvSpPr/>
          <p:nvPr/>
        </p:nvSpPr>
        <p:spPr>
          <a:xfrm>
            <a:off x="5805446" y="3292899"/>
            <a:ext cx="7620" cy="5080"/>
          </a:xfrm>
          <a:custGeom>
            <a:avLst/>
            <a:gdLst/>
            <a:ahLst/>
            <a:cxnLst/>
            <a:rect l="l" t="t" r="r" b="b"/>
            <a:pathLst>
              <a:path w="7620" h="5079">
                <a:moveTo>
                  <a:pt x="3809" y="0"/>
                </a:moveTo>
                <a:lnTo>
                  <a:pt x="1904" y="0"/>
                </a:lnTo>
                <a:lnTo>
                  <a:pt x="0" y="2285"/>
                </a:lnTo>
                <a:lnTo>
                  <a:pt x="1904" y="4571"/>
                </a:lnTo>
                <a:lnTo>
                  <a:pt x="3809" y="4571"/>
                </a:lnTo>
                <a:lnTo>
                  <a:pt x="7619" y="2285"/>
                </a:lnTo>
                <a:lnTo>
                  <a:pt x="3809" y="0"/>
                </a:lnTo>
                <a:close/>
              </a:path>
            </a:pathLst>
          </a:custGeom>
          <a:solidFill>
            <a:srgbClr val="C8C9CC"/>
          </a:solidFill>
        </p:spPr>
        <p:txBody>
          <a:bodyPr wrap="square" lIns="0" tIns="0" rIns="0" bIns="0" rtlCol="0"/>
          <a:lstStyle/>
          <a:p>
            <a:endParaRPr>
              <a:solidFill>
                <a:schemeClr val="tx1"/>
              </a:solidFill>
            </a:endParaRPr>
          </a:p>
        </p:txBody>
      </p:sp>
      <p:sp>
        <p:nvSpPr>
          <p:cNvPr id="697" name="object 696">
            <a:extLst>
              <a:ext uri="{FF2B5EF4-FFF2-40B4-BE49-F238E27FC236}">
                <a16:creationId xmlns:a16="http://schemas.microsoft.com/office/drawing/2014/main" id="{9FDE531A-7283-4CAA-939F-F53A1EF5943C}"/>
              </a:ext>
            </a:extLst>
          </p:cNvPr>
          <p:cNvSpPr/>
          <p:nvPr/>
        </p:nvSpPr>
        <p:spPr>
          <a:xfrm>
            <a:off x="5835926" y="3298996"/>
            <a:ext cx="9525" cy="5080"/>
          </a:xfrm>
          <a:custGeom>
            <a:avLst/>
            <a:gdLst/>
            <a:ahLst/>
            <a:cxnLst/>
            <a:rect l="l" t="t" r="r" b="b"/>
            <a:pathLst>
              <a:path w="9525" h="5079">
                <a:moveTo>
                  <a:pt x="4572" y="0"/>
                </a:moveTo>
                <a:lnTo>
                  <a:pt x="0" y="2285"/>
                </a:lnTo>
                <a:lnTo>
                  <a:pt x="4572" y="4571"/>
                </a:lnTo>
                <a:lnTo>
                  <a:pt x="9144"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698" name="object 697">
            <a:extLst>
              <a:ext uri="{FF2B5EF4-FFF2-40B4-BE49-F238E27FC236}">
                <a16:creationId xmlns:a16="http://schemas.microsoft.com/office/drawing/2014/main" id="{3559FF2E-E8B6-44B4-B79E-D6CCA3EB681F}"/>
              </a:ext>
            </a:extLst>
          </p:cNvPr>
          <p:cNvSpPr/>
          <p:nvPr/>
        </p:nvSpPr>
        <p:spPr>
          <a:xfrm>
            <a:off x="5831354" y="3295948"/>
            <a:ext cx="6350" cy="3175"/>
          </a:xfrm>
          <a:custGeom>
            <a:avLst/>
            <a:gdLst/>
            <a:ahLst/>
            <a:cxnLst/>
            <a:rect l="l" t="t" r="r" b="b"/>
            <a:pathLst>
              <a:path w="6350" h="3175">
                <a:moveTo>
                  <a:pt x="4063" y="0"/>
                </a:moveTo>
                <a:lnTo>
                  <a:pt x="2032" y="0"/>
                </a:lnTo>
                <a:lnTo>
                  <a:pt x="0" y="1523"/>
                </a:lnTo>
                <a:lnTo>
                  <a:pt x="2032" y="3047"/>
                </a:lnTo>
                <a:lnTo>
                  <a:pt x="6096" y="3047"/>
                </a:lnTo>
                <a:lnTo>
                  <a:pt x="6096" y="1523"/>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699" name="object 698">
            <a:extLst>
              <a:ext uri="{FF2B5EF4-FFF2-40B4-BE49-F238E27FC236}">
                <a16:creationId xmlns:a16="http://schemas.microsoft.com/office/drawing/2014/main" id="{8694E7DD-65E4-439B-A323-55EF453B56A3}"/>
              </a:ext>
            </a:extLst>
          </p:cNvPr>
          <p:cNvSpPr/>
          <p:nvPr/>
        </p:nvSpPr>
        <p:spPr>
          <a:xfrm>
            <a:off x="5831354" y="3302043"/>
            <a:ext cx="6350" cy="3175"/>
          </a:xfrm>
          <a:custGeom>
            <a:avLst/>
            <a:gdLst/>
            <a:ahLst/>
            <a:cxnLst/>
            <a:rect l="l" t="t" r="r" b="b"/>
            <a:pathLst>
              <a:path w="6350" h="3175">
                <a:moveTo>
                  <a:pt x="4063" y="0"/>
                </a:moveTo>
                <a:lnTo>
                  <a:pt x="2032" y="0"/>
                </a:lnTo>
                <a:lnTo>
                  <a:pt x="0" y="1523"/>
                </a:lnTo>
                <a:lnTo>
                  <a:pt x="2032" y="3047"/>
                </a:lnTo>
                <a:lnTo>
                  <a:pt x="4063" y="3047"/>
                </a:lnTo>
                <a:lnTo>
                  <a:pt x="6096" y="1523"/>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700" name="object 699">
            <a:extLst>
              <a:ext uri="{FF2B5EF4-FFF2-40B4-BE49-F238E27FC236}">
                <a16:creationId xmlns:a16="http://schemas.microsoft.com/office/drawing/2014/main" id="{37AFFB1D-4962-400E-9513-86EB3D20585A}"/>
              </a:ext>
            </a:extLst>
          </p:cNvPr>
          <p:cNvSpPr/>
          <p:nvPr/>
        </p:nvSpPr>
        <p:spPr>
          <a:xfrm>
            <a:off x="5825258" y="3292899"/>
            <a:ext cx="7620" cy="5080"/>
          </a:xfrm>
          <a:custGeom>
            <a:avLst/>
            <a:gdLst/>
            <a:ahLst/>
            <a:cxnLst/>
            <a:rect l="l" t="t" r="r" b="b"/>
            <a:pathLst>
              <a:path w="7620" h="5079">
                <a:moveTo>
                  <a:pt x="3809" y="0"/>
                </a:moveTo>
                <a:lnTo>
                  <a:pt x="0" y="2285"/>
                </a:lnTo>
                <a:lnTo>
                  <a:pt x="3809" y="4571"/>
                </a:lnTo>
                <a:lnTo>
                  <a:pt x="7619" y="2285"/>
                </a:lnTo>
                <a:lnTo>
                  <a:pt x="3809" y="0"/>
                </a:lnTo>
                <a:close/>
              </a:path>
            </a:pathLst>
          </a:custGeom>
          <a:solidFill>
            <a:srgbClr val="C8C9CC"/>
          </a:solidFill>
        </p:spPr>
        <p:txBody>
          <a:bodyPr wrap="square" lIns="0" tIns="0" rIns="0" bIns="0" rtlCol="0"/>
          <a:lstStyle/>
          <a:p>
            <a:endParaRPr>
              <a:solidFill>
                <a:schemeClr val="tx1"/>
              </a:solidFill>
            </a:endParaRPr>
          </a:p>
        </p:txBody>
      </p:sp>
      <p:sp>
        <p:nvSpPr>
          <p:cNvPr id="701" name="object 700">
            <a:extLst>
              <a:ext uri="{FF2B5EF4-FFF2-40B4-BE49-F238E27FC236}">
                <a16:creationId xmlns:a16="http://schemas.microsoft.com/office/drawing/2014/main" id="{4E0A1270-AA84-4F98-9251-A0E5DFE49614}"/>
              </a:ext>
            </a:extLst>
          </p:cNvPr>
          <p:cNvSpPr/>
          <p:nvPr/>
        </p:nvSpPr>
        <p:spPr>
          <a:xfrm>
            <a:off x="5825258" y="3303567"/>
            <a:ext cx="7620" cy="5080"/>
          </a:xfrm>
          <a:custGeom>
            <a:avLst/>
            <a:gdLst/>
            <a:ahLst/>
            <a:cxnLst/>
            <a:rect l="l" t="t" r="r" b="b"/>
            <a:pathLst>
              <a:path w="7620" h="5079">
                <a:moveTo>
                  <a:pt x="5714" y="0"/>
                </a:moveTo>
                <a:lnTo>
                  <a:pt x="3809" y="0"/>
                </a:lnTo>
                <a:lnTo>
                  <a:pt x="0" y="2285"/>
                </a:lnTo>
                <a:lnTo>
                  <a:pt x="0" y="4571"/>
                </a:lnTo>
                <a:lnTo>
                  <a:pt x="7619" y="4571"/>
                </a:lnTo>
                <a:lnTo>
                  <a:pt x="7619" y="2285"/>
                </a:lnTo>
                <a:lnTo>
                  <a:pt x="5714" y="0"/>
                </a:lnTo>
                <a:close/>
              </a:path>
            </a:pathLst>
          </a:custGeom>
          <a:solidFill>
            <a:srgbClr val="C8C9CC"/>
          </a:solidFill>
        </p:spPr>
        <p:txBody>
          <a:bodyPr wrap="square" lIns="0" tIns="0" rIns="0" bIns="0" rtlCol="0"/>
          <a:lstStyle/>
          <a:p>
            <a:endParaRPr>
              <a:solidFill>
                <a:schemeClr val="tx1"/>
              </a:solidFill>
            </a:endParaRPr>
          </a:p>
        </p:txBody>
      </p:sp>
      <p:sp>
        <p:nvSpPr>
          <p:cNvPr id="702" name="object 701">
            <a:extLst>
              <a:ext uri="{FF2B5EF4-FFF2-40B4-BE49-F238E27FC236}">
                <a16:creationId xmlns:a16="http://schemas.microsoft.com/office/drawing/2014/main" id="{BE0423E6-AC94-41F0-A51F-1D8B6FA650AF}"/>
              </a:ext>
            </a:extLst>
          </p:cNvPr>
          <p:cNvSpPr/>
          <p:nvPr/>
        </p:nvSpPr>
        <p:spPr>
          <a:xfrm>
            <a:off x="5778014" y="3266992"/>
            <a:ext cx="9525" cy="6350"/>
          </a:xfrm>
          <a:custGeom>
            <a:avLst/>
            <a:gdLst/>
            <a:ahLst/>
            <a:cxnLst/>
            <a:rect l="l" t="t" r="r" b="b"/>
            <a:pathLst>
              <a:path w="9525" h="6350">
                <a:moveTo>
                  <a:pt x="4572" y="0"/>
                </a:moveTo>
                <a:lnTo>
                  <a:pt x="2286" y="0"/>
                </a:lnTo>
                <a:lnTo>
                  <a:pt x="0" y="2032"/>
                </a:lnTo>
                <a:lnTo>
                  <a:pt x="0" y="4064"/>
                </a:lnTo>
                <a:lnTo>
                  <a:pt x="2286" y="6096"/>
                </a:lnTo>
                <a:lnTo>
                  <a:pt x="4572" y="6096"/>
                </a:lnTo>
                <a:lnTo>
                  <a:pt x="9144" y="4064"/>
                </a:lnTo>
                <a:lnTo>
                  <a:pt x="9144" y="2032"/>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03" name="object 702">
            <a:extLst>
              <a:ext uri="{FF2B5EF4-FFF2-40B4-BE49-F238E27FC236}">
                <a16:creationId xmlns:a16="http://schemas.microsoft.com/office/drawing/2014/main" id="{09231587-CDD6-4F44-B2D2-763C3E76D112}"/>
              </a:ext>
            </a:extLst>
          </p:cNvPr>
          <p:cNvSpPr/>
          <p:nvPr/>
        </p:nvSpPr>
        <p:spPr>
          <a:xfrm>
            <a:off x="5813066" y="3286804"/>
            <a:ext cx="9525" cy="5080"/>
          </a:xfrm>
          <a:custGeom>
            <a:avLst/>
            <a:gdLst/>
            <a:ahLst/>
            <a:cxnLst/>
            <a:rect l="l" t="t" r="r" b="b"/>
            <a:pathLst>
              <a:path w="9525" h="5079">
                <a:moveTo>
                  <a:pt x="6858" y="0"/>
                </a:moveTo>
                <a:lnTo>
                  <a:pt x="4572" y="0"/>
                </a:lnTo>
                <a:lnTo>
                  <a:pt x="0" y="2286"/>
                </a:lnTo>
                <a:lnTo>
                  <a:pt x="4572" y="4572"/>
                </a:lnTo>
                <a:lnTo>
                  <a:pt x="6858" y="4572"/>
                </a:lnTo>
                <a:lnTo>
                  <a:pt x="9144" y="2286"/>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704" name="object 703">
            <a:extLst>
              <a:ext uri="{FF2B5EF4-FFF2-40B4-BE49-F238E27FC236}">
                <a16:creationId xmlns:a16="http://schemas.microsoft.com/office/drawing/2014/main" id="{0B3F6B15-85BD-4E38-9E3B-7E523692F6D0}"/>
              </a:ext>
            </a:extLst>
          </p:cNvPr>
          <p:cNvSpPr/>
          <p:nvPr/>
        </p:nvSpPr>
        <p:spPr>
          <a:xfrm>
            <a:off x="5820685" y="3289852"/>
            <a:ext cx="7620" cy="6350"/>
          </a:xfrm>
          <a:custGeom>
            <a:avLst/>
            <a:gdLst/>
            <a:ahLst/>
            <a:cxnLst/>
            <a:rect l="l" t="t" r="r" b="b"/>
            <a:pathLst>
              <a:path w="7620" h="6350">
                <a:moveTo>
                  <a:pt x="3810" y="0"/>
                </a:moveTo>
                <a:lnTo>
                  <a:pt x="1904" y="0"/>
                </a:lnTo>
                <a:lnTo>
                  <a:pt x="0" y="2031"/>
                </a:lnTo>
                <a:lnTo>
                  <a:pt x="0" y="4063"/>
                </a:lnTo>
                <a:lnTo>
                  <a:pt x="1904" y="6095"/>
                </a:lnTo>
                <a:lnTo>
                  <a:pt x="3810" y="6095"/>
                </a:lnTo>
                <a:lnTo>
                  <a:pt x="7619" y="4063"/>
                </a:lnTo>
                <a:lnTo>
                  <a:pt x="7619" y="2031"/>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705" name="object 704">
            <a:extLst>
              <a:ext uri="{FF2B5EF4-FFF2-40B4-BE49-F238E27FC236}">
                <a16:creationId xmlns:a16="http://schemas.microsoft.com/office/drawing/2014/main" id="{42503302-9947-4EEC-9486-98710C5BC701}"/>
              </a:ext>
            </a:extLst>
          </p:cNvPr>
          <p:cNvSpPr/>
          <p:nvPr/>
        </p:nvSpPr>
        <p:spPr>
          <a:xfrm>
            <a:off x="5797826" y="3295948"/>
            <a:ext cx="9525" cy="3175"/>
          </a:xfrm>
          <a:custGeom>
            <a:avLst/>
            <a:gdLst/>
            <a:ahLst/>
            <a:cxnLst/>
            <a:rect l="l" t="t" r="r" b="b"/>
            <a:pathLst>
              <a:path w="9525" h="3175">
                <a:moveTo>
                  <a:pt x="6858" y="0"/>
                </a:moveTo>
                <a:lnTo>
                  <a:pt x="4572" y="0"/>
                </a:lnTo>
                <a:lnTo>
                  <a:pt x="0" y="1523"/>
                </a:lnTo>
                <a:lnTo>
                  <a:pt x="4572" y="3047"/>
                </a:lnTo>
                <a:lnTo>
                  <a:pt x="6858" y="3047"/>
                </a:lnTo>
                <a:lnTo>
                  <a:pt x="9144" y="1523"/>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706" name="object 705">
            <a:extLst>
              <a:ext uri="{FF2B5EF4-FFF2-40B4-BE49-F238E27FC236}">
                <a16:creationId xmlns:a16="http://schemas.microsoft.com/office/drawing/2014/main" id="{D22E926A-BBB7-422B-87DF-9F43140DD80D}"/>
              </a:ext>
            </a:extLst>
          </p:cNvPr>
          <p:cNvSpPr/>
          <p:nvPr/>
        </p:nvSpPr>
        <p:spPr>
          <a:xfrm>
            <a:off x="5793254" y="3292899"/>
            <a:ext cx="9525" cy="5080"/>
          </a:xfrm>
          <a:custGeom>
            <a:avLst/>
            <a:gdLst/>
            <a:ahLst/>
            <a:cxnLst/>
            <a:rect l="l" t="t" r="r" b="b"/>
            <a:pathLst>
              <a:path w="9525" h="5079">
                <a:moveTo>
                  <a:pt x="4572" y="0"/>
                </a:moveTo>
                <a:lnTo>
                  <a:pt x="0" y="2285"/>
                </a:lnTo>
                <a:lnTo>
                  <a:pt x="4572" y="4571"/>
                </a:lnTo>
                <a:lnTo>
                  <a:pt x="9144"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07" name="object 706">
            <a:extLst>
              <a:ext uri="{FF2B5EF4-FFF2-40B4-BE49-F238E27FC236}">
                <a16:creationId xmlns:a16="http://schemas.microsoft.com/office/drawing/2014/main" id="{EE76CFB3-CE8B-4991-ACB7-24629F245042}"/>
              </a:ext>
            </a:extLst>
          </p:cNvPr>
          <p:cNvSpPr/>
          <p:nvPr/>
        </p:nvSpPr>
        <p:spPr>
          <a:xfrm>
            <a:off x="5820685" y="3302043"/>
            <a:ext cx="7620" cy="3175"/>
          </a:xfrm>
          <a:custGeom>
            <a:avLst/>
            <a:gdLst/>
            <a:ahLst/>
            <a:cxnLst/>
            <a:rect l="l" t="t" r="r" b="b"/>
            <a:pathLst>
              <a:path w="7620" h="3175">
                <a:moveTo>
                  <a:pt x="3810" y="0"/>
                </a:moveTo>
                <a:lnTo>
                  <a:pt x="0" y="1523"/>
                </a:lnTo>
                <a:lnTo>
                  <a:pt x="3810" y="3047"/>
                </a:lnTo>
                <a:lnTo>
                  <a:pt x="7619" y="1523"/>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708" name="object 707">
            <a:extLst>
              <a:ext uri="{FF2B5EF4-FFF2-40B4-BE49-F238E27FC236}">
                <a16:creationId xmlns:a16="http://schemas.microsoft.com/office/drawing/2014/main" id="{65922618-7135-46B3-A6BC-FF23CF8E6877}"/>
              </a:ext>
            </a:extLst>
          </p:cNvPr>
          <p:cNvSpPr/>
          <p:nvPr/>
        </p:nvSpPr>
        <p:spPr>
          <a:xfrm>
            <a:off x="5778014" y="3285280"/>
            <a:ext cx="9525" cy="5080"/>
          </a:xfrm>
          <a:custGeom>
            <a:avLst/>
            <a:gdLst/>
            <a:ahLst/>
            <a:cxnLst/>
            <a:rect l="l" t="t" r="r" b="b"/>
            <a:pathLst>
              <a:path w="9525" h="5079">
                <a:moveTo>
                  <a:pt x="4572" y="0"/>
                </a:moveTo>
                <a:lnTo>
                  <a:pt x="2286" y="0"/>
                </a:lnTo>
                <a:lnTo>
                  <a:pt x="0" y="2286"/>
                </a:lnTo>
                <a:lnTo>
                  <a:pt x="4572" y="4572"/>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09" name="object 708">
            <a:extLst>
              <a:ext uri="{FF2B5EF4-FFF2-40B4-BE49-F238E27FC236}">
                <a16:creationId xmlns:a16="http://schemas.microsoft.com/office/drawing/2014/main" id="{247EABCC-02B6-46F9-86B4-9698C0CD7532}"/>
              </a:ext>
            </a:extLst>
          </p:cNvPr>
          <p:cNvSpPr/>
          <p:nvPr/>
        </p:nvSpPr>
        <p:spPr>
          <a:xfrm>
            <a:off x="5782585" y="3286804"/>
            <a:ext cx="9525" cy="5080"/>
          </a:xfrm>
          <a:custGeom>
            <a:avLst/>
            <a:gdLst/>
            <a:ahLst/>
            <a:cxnLst/>
            <a:rect l="l" t="t" r="r" b="b"/>
            <a:pathLst>
              <a:path w="9525" h="5079">
                <a:moveTo>
                  <a:pt x="4572" y="0"/>
                </a:moveTo>
                <a:lnTo>
                  <a:pt x="0" y="2286"/>
                </a:lnTo>
                <a:lnTo>
                  <a:pt x="4572" y="4572"/>
                </a:lnTo>
                <a:lnTo>
                  <a:pt x="6857" y="4572"/>
                </a:lnTo>
                <a:lnTo>
                  <a:pt x="9143"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10" name="object 709">
            <a:extLst>
              <a:ext uri="{FF2B5EF4-FFF2-40B4-BE49-F238E27FC236}">
                <a16:creationId xmlns:a16="http://schemas.microsoft.com/office/drawing/2014/main" id="{8E810FFD-E393-4AAA-A02D-BCAAC62E0931}"/>
              </a:ext>
            </a:extLst>
          </p:cNvPr>
          <p:cNvSpPr/>
          <p:nvPr/>
        </p:nvSpPr>
        <p:spPr>
          <a:xfrm>
            <a:off x="5788681" y="3289852"/>
            <a:ext cx="7620" cy="6350"/>
          </a:xfrm>
          <a:custGeom>
            <a:avLst/>
            <a:gdLst/>
            <a:ahLst/>
            <a:cxnLst/>
            <a:rect l="l" t="t" r="r" b="b"/>
            <a:pathLst>
              <a:path w="7620" h="6350">
                <a:moveTo>
                  <a:pt x="5080" y="0"/>
                </a:moveTo>
                <a:lnTo>
                  <a:pt x="2540" y="0"/>
                </a:lnTo>
                <a:lnTo>
                  <a:pt x="0" y="2031"/>
                </a:lnTo>
                <a:lnTo>
                  <a:pt x="0" y="4063"/>
                </a:lnTo>
                <a:lnTo>
                  <a:pt x="2540" y="6095"/>
                </a:lnTo>
                <a:lnTo>
                  <a:pt x="5080" y="6095"/>
                </a:lnTo>
                <a:lnTo>
                  <a:pt x="7620" y="4063"/>
                </a:lnTo>
                <a:lnTo>
                  <a:pt x="7620" y="2031"/>
                </a:lnTo>
                <a:lnTo>
                  <a:pt x="5080" y="0"/>
                </a:lnTo>
                <a:close/>
              </a:path>
            </a:pathLst>
          </a:custGeom>
          <a:solidFill>
            <a:srgbClr val="C8C9CC"/>
          </a:solidFill>
        </p:spPr>
        <p:txBody>
          <a:bodyPr wrap="square" lIns="0" tIns="0" rIns="0" bIns="0" rtlCol="0"/>
          <a:lstStyle/>
          <a:p>
            <a:endParaRPr>
              <a:solidFill>
                <a:schemeClr val="tx1"/>
              </a:solidFill>
            </a:endParaRPr>
          </a:p>
        </p:txBody>
      </p:sp>
      <p:sp>
        <p:nvSpPr>
          <p:cNvPr id="711" name="object 710">
            <a:extLst>
              <a:ext uri="{FF2B5EF4-FFF2-40B4-BE49-F238E27FC236}">
                <a16:creationId xmlns:a16="http://schemas.microsoft.com/office/drawing/2014/main" id="{5D6A303E-3DC5-48B4-8066-D73004F6C8D1}"/>
              </a:ext>
            </a:extLst>
          </p:cNvPr>
          <p:cNvSpPr/>
          <p:nvPr/>
        </p:nvSpPr>
        <p:spPr>
          <a:xfrm>
            <a:off x="5805446" y="3298996"/>
            <a:ext cx="7620" cy="5080"/>
          </a:xfrm>
          <a:custGeom>
            <a:avLst/>
            <a:gdLst/>
            <a:ahLst/>
            <a:cxnLst/>
            <a:rect l="l" t="t" r="r" b="b"/>
            <a:pathLst>
              <a:path w="7620" h="5079">
                <a:moveTo>
                  <a:pt x="7619" y="0"/>
                </a:moveTo>
                <a:lnTo>
                  <a:pt x="0" y="0"/>
                </a:lnTo>
                <a:lnTo>
                  <a:pt x="0" y="2285"/>
                </a:lnTo>
                <a:lnTo>
                  <a:pt x="1904" y="4571"/>
                </a:lnTo>
                <a:lnTo>
                  <a:pt x="3809" y="4571"/>
                </a:lnTo>
                <a:lnTo>
                  <a:pt x="7619" y="2285"/>
                </a:lnTo>
                <a:lnTo>
                  <a:pt x="7619" y="0"/>
                </a:lnTo>
                <a:close/>
              </a:path>
            </a:pathLst>
          </a:custGeom>
          <a:solidFill>
            <a:srgbClr val="C8C9CC"/>
          </a:solidFill>
        </p:spPr>
        <p:txBody>
          <a:bodyPr wrap="square" lIns="0" tIns="0" rIns="0" bIns="0" rtlCol="0"/>
          <a:lstStyle/>
          <a:p>
            <a:endParaRPr>
              <a:solidFill>
                <a:schemeClr val="tx1"/>
              </a:solidFill>
            </a:endParaRPr>
          </a:p>
        </p:txBody>
      </p:sp>
      <p:sp>
        <p:nvSpPr>
          <p:cNvPr id="712" name="object 711">
            <a:extLst>
              <a:ext uri="{FF2B5EF4-FFF2-40B4-BE49-F238E27FC236}">
                <a16:creationId xmlns:a16="http://schemas.microsoft.com/office/drawing/2014/main" id="{46F0EA99-CE67-4CE8-B1F3-65F05E4BAD04}"/>
              </a:ext>
            </a:extLst>
          </p:cNvPr>
          <p:cNvSpPr/>
          <p:nvPr/>
        </p:nvSpPr>
        <p:spPr>
          <a:xfrm>
            <a:off x="5816114" y="3303567"/>
            <a:ext cx="6350" cy="5080"/>
          </a:xfrm>
          <a:custGeom>
            <a:avLst/>
            <a:gdLst/>
            <a:ahLst/>
            <a:cxnLst/>
            <a:rect l="l" t="t" r="r" b="b"/>
            <a:pathLst>
              <a:path w="6350" h="5079">
                <a:moveTo>
                  <a:pt x="4063" y="0"/>
                </a:moveTo>
                <a:lnTo>
                  <a:pt x="2032" y="0"/>
                </a:lnTo>
                <a:lnTo>
                  <a:pt x="0" y="2285"/>
                </a:lnTo>
                <a:lnTo>
                  <a:pt x="0" y="4571"/>
                </a:lnTo>
                <a:lnTo>
                  <a:pt x="6096" y="4571"/>
                </a:lnTo>
                <a:lnTo>
                  <a:pt x="6096" y="2285"/>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713" name="object 712">
            <a:extLst>
              <a:ext uri="{FF2B5EF4-FFF2-40B4-BE49-F238E27FC236}">
                <a16:creationId xmlns:a16="http://schemas.microsoft.com/office/drawing/2014/main" id="{CBF3574D-2987-4B8F-9197-39296A445589}"/>
              </a:ext>
            </a:extLst>
          </p:cNvPr>
          <p:cNvSpPr/>
          <p:nvPr/>
        </p:nvSpPr>
        <p:spPr>
          <a:xfrm>
            <a:off x="5808493" y="3302043"/>
            <a:ext cx="9525" cy="3175"/>
          </a:xfrm>
          <a:custGeom>
            <a:avLst/>
            <a:gdLst/>
            <a:ahLst/>
            <a:cxnLst/>
            <a:rect l="l" t="t" r="r" b="b"/>
            <a:pathLst>
              <a:path w="9525" h="3175">
                <a:moveTo>
                  <a:pt x="4572" y="0"/>
                </a:moveTo>
                <a:lnTo>
                  <a:pt x="0" y="1523"/>
                </a:lnTo>
                <a:lnTo>
                  <a:pt x="4572" y="3047"/>
                </a:lnTo>
                <a:lnTo>
                  <a:pt x="9144" y="1523"/>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14" name="object 713">
            <a:extLst>
              <a:ext uri="{FF2B5EF4-FFF2-40B4-BE49-F238E27FC236}">
                <a16:creationId xmlns:a16="http://schemas.microsoft.com/office/drawing/2014/main" id="{090B42F4-168F-4882-994A-E8CE3682210F}"/>
              </a:ext>
            </a:extLst>
          </p:cNvPr>
          <p:cNvSpPr/>
          <p:nvPr/>
        </p:nvSpPr>
        <p:spPr>
          <a:xfrm>
            <a:off x="5805446" y="3303567"/>
            <a:ext cx="7620" cy="5080"/>
          </a:xfrm>
          <a:custGeom>
            <a:avLst/>
            <a:gdLst/>
            <a:ahLst/>
            <a:cxnLst/>
            <a:rect l="l" t="t" r="r" b="b"/>
            <a:pathLst>
              <a:path w="7620" h="5079">
                <a:moveTo>
                  <a:pt x="3809" y="0"/>
                </a:moveTo>
                <a:lnTo>
                  <a:pt x="1904" y="0"/>
                </a:lnTo>
                <a:lnTo>
                  <a:pt x="0" y="2285"/>
                </a:lnTo>
                <a:lnTo>
                  <a:pt x="3809" y="4571"/>
                </a:lnTo>
                <a:lnTo>
                  <a:pt x="7619" y="4571"/>
                </a:lnTo>
                <a:lnTo>
                  <a:pt x="7619" y="2285"/>
                </a:lnTo>
                <a:lnTo>
                  <a:pt x="3809" y="0"/>
                </a:lnTo>
                <a:close/>
              </a:path>
            </a:pathLst>
          </a:custGeom>
          <a:solidFill>
            <a:srgbClr val="C8C9CC"/>
          </a:solidFill>
        </p:spPr>
        <p:txBody>
          <a:bodyPr wrap="square" lIns="0" tIns="0" rIns="0" bIns="0" rtlCol="0"/>
          <a:lstStyle/>
          <a:p>
            <a:endParaRPr>
              <a:solidFill>
                <a:schemeClr val="tx1"/>
              </a:solidFill>
            </a:endParaRPr>
          </a:p>
        </p:txBody>
      </p:sp>
      <p:sp>
        <p:nvSpPr>
          <p:cNvPr id="715" name="object 714">
            <a:extLst>
              <a:ext uri="{FF2B5EF4-FFF2-40B4-BE49-F238E27FC236}">
                <a16:creationId xmlns:a16="http://schemas.microsoft.com/office/drawing/2014/main" id="{B55EE107-FE7D-4B92-BD3E-8141ED1CB67A}"/>
              </a:ext>
            </a:extLst>
          </p:cNvPr>
          <p:cNvSpPr/>
          <p:nvPr/>
        </p:nvSpPr>
        <p:spPr>
          <a:xfrm>
            <a:off x="5756678" y="3273087"/>
            <a:ext cx="9525" cy="3175"/>
          </a:xfrm>
          <a:custGeom>
            <a:avLst/>
            <a:gdLst/>
            <a:ahLst/>
            <a:cxnLst/>
            <a:rect l="l" t="t" r="r" b="b"/>
            <a:pathLst>
              <a:path w="9525" h="3175">
                <a:moveTo>
                  <a:pt x="4572" y="0"/>
                </a:moveTo>
                <a:lnTo>
                  <a:pt x="0" y="1524"/>
                </a:lnTo>
                <a:lnTo>
                  <a:pt x="4572" y="3047"/>
                </a:lnTo>
                <a:lnTo>
                  <a:pt x="6858" y="3047"/>
                </a:lnTo>
                <a:lnTo>
                  <a:pt x="9144" y="1524"/>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16" name="object 715">
            <a:extLst>
              <a:ext uri="{FF2B5EF4-FFF2-40B4-BE49-F238E27FC236}">
                <a16:creationId xmlns:a16="http://schemas.microsoft.com/office/drawing/2014/main" id="{E0FC0427-F944-4FE9-88CD-14479152F5E8}"/>
              </a:ext>
            </a:extLst>
          </p:cNvPr>
          <p:cNvSpPr/>
          <p:nvPr/>
        </p:nvSpPr>
        <p:spPr>
          <a:xfrm>
            <a:off x="5752105" y="3274611"/>
            <a:ext cx="9525" cy="6350"/>
          </a:xfrm>
          <a:custGeom>
            <a:avLst/>
            <a:gdLst/>
            <a:ahLst/>
            <a:cxnLst/>
            <a:rect l="l" t="t" r="r" b="b"/>
            <a:pathLst>
              <a:path w="9525" h="6350">
                <a:moveTo>
                  <a:pt x="4572" y="0"/>
                </a:moveTo>
                <a:lnTo>
                  <a:pt x="2286" y="0"/>
                </a:lnTo>
                <a:lnTo>
                  <a:pt x="0" y="2031"/>
                </a:lnTo>
                <a:lnTo>
                  <a:pt x="0" y="4063"/>
                </a:lnTo>
                <a:lnTo>
                  <a:pt x="4572" y="6095"/>
                </a:lnTo>
                <a:lnTo>
                  <a:pt x="9144" y="4063"/>
                </a:lnTo>
                <a:lnTo>
                  <a:pt x="9144" y="2031"/>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17" name="object 716">
            <a:extLst>
              <a:ext uri="{FF2B5EF4-FFF2-40B4-BE49-F238E27FC236}">
                <a16:creationId xmlns:a16="http://schemas.microsoft.com/office/drawing/2014/main" id="{413B038B-2A98-41EE-880E-8C0A1DF418E2}"/>
              </a:ext>
            </a:extLst>
          </p:cNvPr>
          <p:cNvSpPr/>
          <p:nvPr/>
        </p:nvSpPr>
        <p:spPr>
          <a:xfrm>
            <a:off x="5771917" y="3263943"/>
            <a:ext cx="9525" cy="5080"/>
          </a:xfrm>
          <a:custGeom>
            <a:avLst/>
            <a:gdLst/>
            <a:ahLst/>
            <a:cxnLst/>
            <a:rect l="l" t="t" r="r" b="b"/>
            <a:pathLst>
              <a:path w="9525" h="5079">
                <a:moveTo>
                  <a:pt x="4572" y="0"/>
                </a:moveTo>
                <a:lnTo>
                  <a:pt x="0" y="2285"/>
                </a:lnTo>
                <a:lnTo>
                  <a:pt x="4572" y="4571"/>
                </a:lnTo>
                <a:lnTo>
                  <a:pt x="6858" y="4571"/>
                </a:lnTo>
                <a:lnTo>
                  <a:pt x="9144"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18" name="object 717">
            <a:extLst>
              <a:ext uri="{FF2B5EF4-FFF2-40B4-BE49-F238E27FC236}">
                <a16:creationId xmlns:a16="http://schemas.microsoft.com/office/drawing/2014/main" id="{D27417B6-074C-4F0C-89F4-E3261EE023F0}"/>
              </a:ext>
            </a:extLst>
          </p:cNvPr>
          <p:cNvSpPr/>
          <p:nvPr/>
        </p:nvSpPr>
        <p:spPr>
          <a:xfrm>
            <a:off x="5778014" y="3262419"/>
            <a:ext cx="7620" cy="5080"/>
          </a:xfrm>
          <a:custGeom>
            <a:avLst/>
            <a:gdLst/>
            <a:ahLst/>
            <a:cxnLst/>
            <a:rect l="l" t="t" r="r" b="b"/>
            <a:pathLst>
              <a:path w="7620" h="5079">
                <a:moveTo>
                  <a:pt x="5079" y="0"/>
                </a:moveTo>
                <a:lnTo>
                  <a:pt x="2539" y="0"/>
                </a:lnTo>
                <a:lnTo>
                  <a:pt x="0" y="2285"/>
                </a:lnTo>
                <a:lnTo>
                  <a:pt x="2539" y="4571"/>
                </a:lnTo>
                <a:lnTo>
                  <a:pt x="5079" y="4571"/>
                </a:lnTo>
                <a:lnTo>
                  <a:pt x="7620" y="2285"/>
                </a:lnTo>
                <a:lnTo>
                  <a:pt x="5079" y="0"/>
                </a:lnTo>
                <a:close/>
              </a:path>
            </a:pathLst>
          </a:custGeom>
          <a:solidFill>
            <a:srgbClr val="C8C9CC"/>
          </a:solidFill>
        </p:spPr>
        <p:txBody>
          <a:bodyPr wrap="square" lIns="0" tIns="0" rIns="0" bIns="0" rtlCol="0"/>
          <a:lstStyle/>
          <a:p>
            <a:endParaRPr>
              <a:solidFill>
                <a:schemeClr val="tx1"/>
              </a:solidFill>
            </a:endParaRPr>
          </a:p>
        </p:txBody>
      </p:sp>
      <p:sp>
        <p:nvSpPr>
          <p:cNvPr id="719" name="object 718">
            <a:extLst>
              <a:ext uri="{FF2B5EF4-FFF2-40B4-BE49-F238E27FC236}">
                <a16:creationId xmlns:a16="http://schemas.microsoft.com/office/drawing/2014/main" id="{1D74FC72-F64E-40C7-9A02-B977519EDED9}"/>
              </a:ext>
            </a:extLst>
          </p:cNvPr>
          <p:cNvSpPr/>
          <p:nvPr/>
        </p:nvSpPr>
        <p:spPr>
          <a:xfrm>
            <a:off x="5767346" y="3266992"/>
            <a:ext cx="9525" cy="6350"/>
          </a:xfrm>
          <a:custGeom>
            <a:avLst/>
            <a:gdLst/>
            <a:ahLst/>
            <a:cxnLst/>
            <a:rect l="l" t="t" r="r" b="b"/>
            <a:pathLst>
              <a:path w="9525" h="6350">
                <a:moveTo>
                  <a:pt x="4571" y="0"/>
                </a:moveTo>
                <a:lnTo>
                  <a:pt x="2285" y="0"/>
                </a:lnTo>
                <a:lnTo>
                  <a:pt x="0" y="2032"/>
                </a:lnTo>
                <a:lnTo>
                  <a:pt x="0" y="4064"/>
                </a:lnTo>
                <a:lnTo>
                  <a:pt x="4571" y="6096"/>
                </a:lnTo>
                <a:lnTo>
                  <a:pt x="9143" y="4064"/>
                </a:lnTo>
                <a:lnTo>
                  <a:pt x="9143" y="2032"/>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720" name="object 719">
            <a:extLst>
              <a:ext uri="{FF2B5EF4-FFF2-40B4-BE49-F238E27FC236}">
                <a16:creationId xmlns:a16="http://schemas.microsoft.com/office/drawing/2014/main" id="{558E65CC-B217-4107-BCDC-BF0D2AA1E1B7}"/>
              </a:ext>
            </a:extLst>
          </p:cNvPr>
          <p:cNvSpPr/>
          <p:nvPr/>
        </p:nvSpPr>
        <p:spPr>
          <a:xfrm>
            <a:off x="5762773" y="3270040"/>
            <a:ext cx="6350" cy="5080"/>
          </a:xfrm>
          <a:custGeom>
            <a:avLst/>
            <a:gdLst/>
            <a:ahLst/>
            <a:cxnLst/>
            <a:rect l="l" t="t" r="r" b="b"/>
            <a:pathLst>
              <a:path w="6350" h="5079">
                <a:moveTo>
                  <a:pt x="4063" y="0"/>
                </a:moveTo>
                <a:lnTo>
                  <a:pt x="2031" y="0"/>
                </a:lnTo>
                <a:lnTo>
                  <a:pt x="0" y="2286"/>
                </a:lnTo>
                <a:lnTo>
                  <a:pt x="2031" y="4572"/>
                </a:lnTo>
                <a:lnTo>
                  <a:pt x="4063" y="4572"/>
                </a:lnTo>
                <a:lnTo>
                  <a:pt x="6096"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721" name="object 720">
            <a:extLst>
              <a:ext uri="{FF2B5EF4-FFF2-40B4-BE49-F238E27FC236}">
                <a16:creationId xmlns:a16="http://schemas.microsoft.com/office/drawing/2014/main" id="{2260CD64-90A2-4B20-98BF-68FAB62550D5}"/>
              </a:ext>
            </a:extLst>
          </p:cNvPr>
          <p:cNvSpPr/>
          <p:nvPr/>
        </p:nvSpPr>
        <p:spPr>
          <a:xfrm>
            <a:off x="5782585" y="3263943"/>
            <a:ext cx="9525" cy="5080"/>
          </a:xfrm>
          <a:custGeom>
            <a:avLst/>
            <a:gdLst/>
            <a:ahLst/>
            <a:cxnLst/>
            <a:rect l="l" t="t" r="r" b="b"/>
            <a:pathLst>
              <a:path w="9525" h="5079">
                <a:moveTo>
                  <a:pt x="4572" y="0"/>
                </a:moveTo>
                <a:lnTo>
                  <a:pt x="0" y="2285"/>
                </a:lnTo>
                <a:lnTo>
                  <a:pt x="4572" y="4571"/>
                </a:lnTo>
                <a:lnTo>
                  <a:pt x="9143"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22" name="object 721">
            <a:extLst>
              <a:ext uri="{FF2B5EF4-FFF2-40B4-BE49-F238E27FC236}">
                <a16:creationId xmlns:a16="http://schemas.microsoft.com/office/drawing/2014/main" id="{DC122C7D-532F-4C47-A23E-BAD10188ACDA}"/>
              </a:ext>
            </a:extLst>
          </p:cNvPr>
          <p:cNvSpPr/>
          <p:nvPr/>
        </p:nvSpPr>
        <p:spPr>
          <a:xfrm>
            <a:off x="5857261" y="3303567"/>
            <a:ext cx="7620" cy="6350"/>
          </a:xfrm>
          <a:custGeom>
            <a:avLst/>
            <a:gdLst/>
            <a:ahLst/>
            <a:cxnLst/>
            <a:rect l="l" t="t" r="r" b="b"/>
            <a:pathLst>
              <a:path w="7620" h="6350">
                <a:moveTo>
                  <a:pt x="5079" y="0"/>
                </a:moveTo>
                <a:lnTo>
                  <a:pt x="2539" y="0"/>
                </a:lnTo>
                <a:lnTo>
                  <a:pt x="0" y="2031"/>
                </a:lnTo>
                <a:lnTo>
                  <a:pt x="0" y="4063"/>
                </a:lnTo>
                <a:lnTo>
                  <a:pt x="2539" y="6095"/>
                </a:lnTo>
                <a:lnTo>
                  <a:pt x="5079" y="6095"/>
                </a:lnTo>
                <a:lnTo>
                  <a:pt x="7619" y="4063"/>
                </a:lnTo>
                <a:lnTo>
                  <a:pt x="7619" y="2031"/>
                </a:lnTo>
                <a:lnTo>
                  <a:pt x="5079" y="0"/>
                </a:lnTo>
                <a:close/>
              </a:path>
            </a:pathLst>
          </a:custGeom>
          <a:solidFill>
            <a:srgbClr val="C8C9CC"/>
          </a:solidFill>
        </p:spPr>
        <p:txBody>
          <a:bodyPr wrap="square" lIns="0" tIns="0" rIns="0" bIns="0" rtlCol="0"/>
          <a:lstStyle/>
          <a:p>
            <a:endParaRPr>
              <a:solidFill>
                <a:schemeClr val="tx1"/>
              </a:solidFill>
            </a:endParaRPr>
          </a:p>
        </p:txBody>
      </p:sp>
      <p:sp>
        <p:nvSpPr>
          <p:cNvPr id="723" name="object 722">
            <a:extLst>
              <a:ext uri="{FF2B5EF4-FFF2-40B4-BE49-F238E27FC236}">
                <a16:creationId xmlns:a16="http://schemas.microsoft.com/office/drawing/2014/main" id="{F2AAA14C-2211-4B12-A4FB-68E1B1F74E63}"/>
              </a:ext>
            </a:extLst>
          </p:cNvPr>
          <p:cNvSpPr/>
          <p:nvPr/>
        </p:nvSpPr>
        <p:spPr>
          <a:xfrm>
            <a:off x="5842022" y="3312711"/>
            <a:ext cx="6350" cy="6350"/>
          </a:xfrm>
          <a:custGeom>
            <a:avLst/>
            <a:gdLst/>
            <a:ahLst/>
            <a:cxnLst/>
            <a:rect l="l" t="t" r="r" b="b"/>
            <a:pathLst>
              <a:path w="6350" h="6350">
                <a:moveTo>
                  <a:pt x="4063" y="0"/>
                </a:moveTo>
                <a:lnTo>
                  <a:pt x="2031" y="0"/>
                </a:lnTo>
                <a:lnTo>
                  <a:pt x="0" y="2031"/>
                </a:lnTo>
                <a:lnTo>
                  <a:pt x="0" y="4063"/>
                </a:lnTo>
                <a:lnTo>
                  <a:pt x="2031" y="6095"/>
                </a:lnTo>
                <a:lnTo>
                  <a:pt x="4063" y="6095"/>
                </a:lnTo>
                <a:lnTo>
                  <a:pt x="6095" y="4063"/>
                </a:lnTo>
                <a:lnTo>
                  <a:pt x="6095" y="2031"/>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724" name="object 723">
            <a:extLst>
              <a:ext uri="{FF2B5EF4-FFF2-40B4-BE49-F238E27FC236}">
                <a16:creationId xmlns:a16="http://schemas.microsoft.com/office/drawing/2014/main" id="{FC4EA81E-8700-4C7D-BD25-C904B829C95A}"/>
              </a:ext>
            </a:extLst>
          </p:cNvPr>
          <p:cNvSpPr/>
          <p:nvPr/>
        </p:nvSpPr>
        <p:spPr>
          <a:xfrm>
            <a:off x="5831354" y="3315760"/>
            <a:ext cx="13970" cy="6350"/>
          </a:xfrm>
          <a:custGeom>
            <a:avLst/>
            <a:gdLst/>
            <a:ahLst/>
            <a:cxnLst/>
            <a:rect l="l" t="t" r="r" b="b"/>
            <a:pathLst>
              <a:path w="13970" h="6350">
                <a:moveTo>
                  <a:pt x="9144" y="0"/>
                </a:moveTo>
                <a:lnTo>
                  <a:pt x="0" y="4064"/>
                </a:lnTo>
                <a:lnTo>
                  <a:pt x="4572" y="6096"/>
                </a:lnTo>
                <a:lnTo>
                  <a:pt x="13716" y="2032"/>
                </a:lnTo>
                <a:lnTo>
                  <a:pt x="9144" y="0"/>
                </a:lnTo>
                <a:close/>
              </a:path>
            </a:pathLst>
          </a:custGeom>
          <a:solidFill>
            <a:srgbClr val="C8C9CC"/>
          </a:solidFill>
        </p:spPr>
        <p:txBody>
          <a:bodyPr wrap="square" lIns="0" tIns="0" rIns="0" bIns="0" rtlCol="0"/>
          <a:lstStyle/>
          <a:p>
            <a:endParaRPr>
              <a:solidFill>
                <a:schemeClr val="tx1"/>
              </a:solidFill>
            </a:endParaRPr>
          </a:p>
        </p:txBody>
      </p:sp>
      <p:sp>
        <p:nvSpPr>
          <p:cNvPr id="725" name="object 724">
            <a:extLst>
              <a:ext uri="{FF2B5EF4-FFF2-40B4-BE49-F238E27FC236}">
                <a16:creationId xmlns:a16="http://schemas.microsoft.com/office/drawing/2014/main" id="{3B1118EC-D1D3-4F75-B402-34E0E7C07C7E}"/>
              </a:ext>
            </a:extLst>
          </p:cNvPr>
          <p:cNvSpPr/>
          <p:nvPr/>
        </p:nvSpPr>
        <p:spPr>
          <a:xfrm>
            <a:off x="5756678" y="3279184"/>
            <a:ext cx="9525" cy="3175"/>
          </a:xfrm>
          <a:custGeom>
            <a:avLst/>
            <a:gdLst/>
            <a:ahLst/>
            <a:cxnLst/>
            <a:rect l="l" t="t" r="r" b="b"/>
            <a:pathLst>
              <a:path w="9525" h="3175">
                <a:moveTo>
                  <a:pt x="4572" y="0"/>
                </a:moveTo>
                <a:lnTo>
                  <a:pt x="0" y="1524"/>
                </a:lnTo>
                <a:lnTo>
                  <a:pt x="4572" y="3048"/>
                </a:lnTo>
                <a:lnTo>
                  <a:pt x="6858" y="3048"/>
                </a:lnTo>
                <a:lnTo>
                  <a:pt x="9144" y="1524"/>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26" name="object 725">
            <a:extLst>
              <a:ext uri="{FF2B5EF4-FFF2-40B4-BE49-F238E27FC236}">
                <a16:creationId xmlns:a16="http://schemas.microsoft.com/office/drawing/2014/main" id="{9A22AC20-1B31-4C0E-8539-F98281484308}"/>
              </a:ext>
            </a:extLst>
          </p:cNvPr>
          <p:cNvSpPr/>
          <p:nvPr/>
        </p:nvSpPr>
        <p:spPr>
          <a:xfrm>
            <a:off x="5762773" y="3274611"/>
            <a:ext cx="6350" cy="6350"/>
          </a:xfrm>
          <a:custGeom>
            <a:avLst/>
            <a:gdLst/>
            <a:ahLst/>
            <a:cxnLst/>
            <a:rect l="l" t="t" r="r" b="b"/>
            <a:pathLst>
              <a:path w="6350" h="6350">
                <a:moveTo>
                  <a:pt x="4063" y="0"/>
                </a:moveTo>
                <a:lnTo>
                  <a:pt x="2031" y="0"/>
                </a:lnTo>
                <a:lnTo>
                  <a:pt x="0" y="2031"/>
                </a:lnTo>
                <a:lnTo>
                  <a:pt x="0" y="4063"/>
                </a:lnTo>
                <a:lnTo>
                  <a:pt x="2031" y="6095"/>
                </a:lnTo>
                <a:lnTo>
                  <a:pt x="4063" y="6095"/>
                </a:lnTo>
                <a:lnTo>
                  <a:pt x="6096" y="4063"/>
                </a:lnTo>
                <a:lnTo>
                  <a:pt x="6096" y="2031"/>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727" name="object 726">
            <a:extLst>
              <a:ext uri="{FF2B5EF4-FFF2-40B4-BE49-F238E27FC236}">
                <a16:creationId xmlns:a16="http://schemas.microsoft.com/office/drawing/2014/main" id="{0EABC130-8FCC-4573-8087-60B152CB016C}"/>
              </a:ext>
            </a:extLst>
          </p:cNvPr>
          <p:cNvSpPr/>
          <p:nvPr/>
        </p:nvSpPr>
        <p:spPr>
          <a:xfrm>
            <a:off x="5767346" y="3273087"/>
            <a:ext cx="9525" cy="3175"/>
          </a:xfrm>
          <a:custGeom>
            <a:avLst/>
            <a:gdLst/>
            <a:ahLst/>
            <a:cxnLst/>
            <a:rect l="l" t="t" r="r" b="b"/>
            <a:pathLst>
              <a:path w="9525" h="3175">
                <a:moveTo>
                  <a:pt x="4571" y="0"/>
                </a:moveTo>
                <a:lnTo>
                  <a:pt x="0" y="1524"/>
                </a:lnTo>
                <a:lnTo>
                  <a:pt x="4571" y="3047"/>
                </a:lnTo>
                <a:lnTo>
                  <a:pt x="9143" y="1524"/>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728" name="object 727">
            <a:extLst>
              <a:ext uri="{FF2B5EF4-FFF2-40B4-BE49-F238E27FC236}">
                <a16:creationId xmlns:a16="http://schemas.microsoft.com/office/drawing/2014/main" id="{D91B47C0-90BC-4EE8-95D7-A6F5FCA18EAE}"/>
              </a:ext>
            </a:extLst>
          </p:cNvPr>
          <p:cNvSpPr/>
          <p:nvPr/>
        </p:nvSpPr>
        <p:spPr>
          <a:xfrm>
            <a:off x="5771917" y="3270040"/>
            <a:ext cx="9525" cy="5080"/>
          </a:xfrm>
          <a:custGeom>
            <a:avLst/>
            <a:gdLst/>
            <a:ahLst/>
            <a:cxnLst/>
            <a:rect l="l" t="t" r="r" b="b"/>
            <a:pathLst>
              <a:path w="9525" h="5079">
                <a:moveTo>
                  <a:pt x="6858" y="0"/>
                </a:moveTo>
                <a:lnTo>
                  <a:pt x="4572" y="0"/>
                </a:lnTo>
                <a:lnTo>
                  <a:pt x="0" y="2286"/>
                </a:lnTo>
                <a:lnTo>
                  <a:pt x="4572" y="4572"/>
                </a:lnTo>
                <a:lnTo>
                  <a:pt x="6858" y="4572"/>
                </a:lnTo>
                <a:lnTo>
                  <a:pt x="9144" y="2286"/>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729" name="object 728">
            <a:extLst>
              <a:ext uri="{FF2B5EF4-FFF2-40B4-BE49-F238E27FC236}">
                <a16:creationId xmlns:a16="http://schemas.microsoft.com/office/drawing/2014/main" id="{B8F276B7-7658-4339-9E16-8A7D46AE7D05}"/>
              </a:ext>
            </a:extLst>
          </p:cNvPr>
          <p:cNvSpPr/>
          <p:nvPr/>
        </p:nvSpPr>
        <p:spPr>
          <a:xfrm>
            <a:off x="5846593" y="3303567"/>
            <a:ext cx="9525" cy="6350"/>
          </a:xfrm>
          <a:custGeom>
            <a:avLst/>
            <a:gdLst/>
            <a:ahLst/>
            <a:cxnLst/>
            <a:rect l="l" t="t" r="r" b="b"/>
            <a:pathLst>
              <a:path w="9525" h="6350">
                <a:moveTo>
                  <a:pt x="4572" y="0"/>
                </a:moveTo>
                <a:lnTo>
                  <a:pt x="2286" y="0"/>
                </a:lnTo>
                <a:lnTo>
                  <a:pt x="0" y="2031"/>
                </a:lnTo>
                <a:lnTo>
                  <a:pt x="0" y="4063"/>
                </a:lnTo>
                <a:lnTo>
                  <a:pt x="2286" y="6095"/>
                </a:lnTo>
                <a:lnTo>
                  <a:pt x="4572" y="6095"/>
                </a:lnTo>
                <a:lnTo>
                  <a:pt x="9144" y="4063"/>
                </a:lnTo>
                <a:lnTo>
                  <a:pt x="9144" y="2031"/>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30" name="object 729">
            <a:extLst>
              <a:ext uri="{FF2B5EF4-FFF2-40B4-BE49-F238E27FC236}">
                <a16:creationId xmlns:a16="http://schemas.microsoft.com/office/drawing/2014/main" id="{3F8AC5AA-31FC-4459-8CA8-5B745C62A045}"/>
              </a:ext>
            </a:extLst>
          </p:cNvPr>
          <p:cNvSpPr/>
          <p:nvPr/>
        </p:nvSpPr>
        <p:spPr>
          <a:xfrm>
            <a:off x="5840497" y="3308140"/>
            <a:ext cx="7620" cy="5080"/>
          </a:xfrm>
          <a:custGeom>
            <a:avLst/>
            <a:gdLst/>
            <a:ahLst/>
            <a:cxnLst/>
            <a:rect l="l" t="t" r="r" b="b"/>
            <a:pathLst>
              <a:path w="7620" h="5079">
                <a:moveTo>
                  <a:pt x="5714" y="0"/>
                </a:moveTo>
                <a:lnTo>
                  <a:pt x="3810" y="0"/>
                </a:lnTo>
                <a:lnTo>
                  <a:pt x="0" y="2286"/>
                </a:lnTo>
                <a:lnTo>
                  <a:pt x="3810" y="4572"/>
                </a:lnTo>
                <a:lnTo>
                  <a:pt x="5714" y="4572"/>
                </a:lnTo>
                <a:lnTo>
                  <a:pt x="7619" y="2286"/>
                </a:lnTo>
                <a:lnTo>
                  <a:pt x="5714" y="0"/>
                </a:lnTo>
                <a:close/>
              </a:path>
            </a:pathLst>
          </a:custGeom>
          <a:solidFill>
            <a:srgbClr val="C8C9CC"/>
          </a:solidFill>
        </p:spPr>
        <p:txBody>
          <a:bodyPr wrap="square" lIns="0" tIns="0" rIns="0" bIns="0" rtlCol="0"/>
          <a:lstStyle/>
          <a:p>
            <a:endParaRPr>
              <a:solidFill>
                <a:schemeClr val="tx1"/>
              </a:solidFill>
            </a:endParaRPr>
          </a:p>
        </p:txBody>
      </p:sp>
      <p:sp>
        <p:nvSpPr>
          <p:cNvPr id="731" name="object 730">
            <a:extLst>
              <a:ext uri="{FF2B5EF4-FFF2-40B4-BE49-F238E27FC236}">
                <a16:creationId xmlns:a16="http://schemas.microsoft.com/office/drawing/2014/main" id="{B9739E12-4FDB-419B-997A-EA7D824126CB}"/>
              </a:ext>
            </a:extLst>
          </p:cNvPr>
          <p:cNvSpPr/>
          <p:nvPr/>
        </p:nvSpPr>
        <p:spPr>
          <a:xfrm>
            <a:off x="5835926" y="3309663"/>
            <a:ext cx="9525" cy="5080"/>
          </a:xfrm>
          <a:custGeom>
            <a:avLst/>
            <a:gdLst/>
            <a:ahLst/>
            <a:cxnLst/>
            <a:rect l="l" t="t" r="r" b="b"/>
            <a:pathLst>
              <a:path w="9525" h="5079">
                <a:moveTo>
                  <a:pt x="4572" y="0"/>
                </a:moveTo>
                <a:lnTo>
                  <a:pt x="0" y="2286"/>
                </a:lnTo>
                <a:lnTo>
                  <a:pt x="4572" y="4571"/>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32" name="object 731">
            <a:extLst>
              <a:ext uri="{FF2B5EF4-FFF2-40B4-BE49-F238E27FC236}">
                <a16:creationId xmlns:a16="http://schemas.microsoft.com/office/drawing/2014/main" id="{14294877-6894-4CA6-AA76-16CB4458AA1B}"/>
              </a:ext>
            </a:extLst>
          </p:cNvPr>
          <p:cNvSpPr/>
          <p:nvPr/>
        </p:nvSpPr>
        <p:spPr>
          <a:xfrm>
            <a:off x="5831354" y="3312711"/>
            <a:ext cx="9525" cy="6350"/>
          </a:xfrm>
          <a:custGeom>
            <a:avLst/>
            <a:gdLst/>
            <a:ahLst/>
            <a:cxnLst/>
            <a:rect l="l" t="t" r="r" b="b"/>
            <a:pathLst>
              <a:path w="9525" h="6350">
                <a:moveTo>
                  <a:pt x="4572" y="0"/>
                </a:moveTo>
                <a:lnTo>
                  <a:pt x="2286" y="0"/>
                </a:lnTo>
                <a:lnTo>
                  <a:pt x="0" y="2031"/>
                </a:lnTo>
                <a:lnTo>
                  <a:pt x="0" y="4063"/>
                </a:lnTo>
                <a:lnTo>
                  <a:pt x="2286" y="6095"/>
                </a:lnTo>
                <a:lnTo>
                  <a:pt x="4572" y="6095"/>
                </a:lnTo>
                <a:lnTo>
                  <a:pt x="9144" y="4063"/>
                </a:lnTo>
                <a:lnTo>
                  <a:pt x="9144" y="2031"/>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33" name="object 732">
            <a:extLst>
              <a:ext uri="{FF2B5EF4-FFF2-40B4-BE49-F238E27FC236}">
                <a16:creationId xmlns:a16="http://schemas.microsoft.com/office/drawing/2014/main" id="{1663C7ED-25E6-4765-B15D-C72AD249DD35}"/>
              </a:ext>
            </a:extLst>
          </p:cNvPr>
          <p:cNvSpPr/>
          <p:nvPr/>
        </p:nvSpPr>
        <p:spPr>
          <a:xfrm>
            <a:off x="5825258" y="3315760"/>
            <a:ext cx="7620" cy="5080"/>
          </a:xfrm>
          <a:custGeom>
            <a:avLst/>
            <a:gdLst/>
            <a:ahLst/>
            <a:cxnLst/>
            <a:rect l="l" t="t" r="r" b="b"/>
            <a:pathLst>
              <a:path w="7620" h="5079">
                <a:moveTo>
                  <a:pt x="5714" y="0"/>
                </a:moveTo>
                <a:lnTo>
                  <a:pt x="3809" y="0"/>
                </a:lnTo>
                <a:lnTo>
                  <a:pt x="0" y="2286"/>
                </a:lnTo>
                <a:lnTo>
                  <a:pt x="3809" y="4572"/>
                </a:lnTo>
                <a:lnTo>
                  <a:pt x="5714" y="4572"/>
                </a:lnTo>
                <a:lnTo>
                  <a:pt x="7619" y="2286"/>
                </a:lnTo>
                <a:lnTo>
                  <a:pt x="5714" y="0"/>
                </a:lnTo>
                <a:close/>
              </a:path>
            </a:pathLst>
          </a:custGeom>
          <a:solidFill>
            <a:srgbClr val="C8C9CC"/>
          </a:solidFill>
        </p:spPr>
        <p:txBody>
          <a:bodyPr wrap="square" lIns="0" tIns="0" rIns="0" bIns="0" rtlCol="0"/>
          <a:lstStyle/>
          <a:p>
            <a:endParaRPr>
              <a:solidFill>
                <a:schemeClr val="tx1"/>
              </a:solidFill>
            </a:endParaRPr>
          </a:p>
        </p:txBody>
      </p:sp>
      <p:sp>
        <p:nvSpPr>
          <p:cNvPr id="734" name="object 733">
            <a:extLst>
              <a:ext uri="{FF2B5EF4-FFF2-40B4-BE49-F238E27FC236}">
                <a16:creationId xmlns:a16="http://schemas.microsoft.com/office/drawing/2014/main" id="{01F778CF-3565-4BAA-8A4C-EA86E48252FC}"/>
              </a:ext>
            </a:extLst>
          </p:cNvPr>
          <p:cNvSpPr/>
          <p:nvPr/>
        </p:nvSpPr>
        <p:spPr>
          <a:xfrm>
            <a:off x="5851166" y="3302043"/>
            <a:ext cx="9525" cy="3175"/>
          </a:xfrm>
          <a:custGeom>
            <a:avLst/>
            <a:gdLst/>
            <a:ahLst/>
            <a:cxnLst/>
            <a:rect l="l" t="t" r="r" b="b"/>
            <a:pathLst>
              <a:path w="9525" h="3175">
                <a:moveTo>
                  <a:pt x="4572" y="0"/>
                </a:moveTo>
                <a:lnTo>
                  <a:pt x="0" y="1523"/>
                </a:lnTo>
                <a:lnTo>
                  <a:pt x="4572" y="3047"/>
                </a:lnTo>
                <a:lnTo>
                  <a:pt x="9144" y="1523"/>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735" name="object 734">
            <a:extLst>
              <a:ext uri="{FF2B5EF4-FFF2-40B4-BE49-F238E27FC236}">
                <a16:creationId xmlns:a16="http://schemas.microsoft.com/office/drawing/2014/main" id="{4C09A648-86F3-45C8-8AB9-62425731350E}"/>
              </a:ext>
            </a:extLst>
          </p:cNvPr>
          <p:cNvSpPr/>
          <p:nvPr/>
        </p:nvSpPr>
        <p:spPr>
          <a:xfrm>
            <a:off x="5816114" y="3309663"/>
            <a:ext cx="12700" cy="9525"/>
          </a:xfrm>
          <a:custGeom>
            <a:avLst/>
            <a:gdLst/>
            <a:ahLst/>
            <a:cxnLst/>
            <a:rect l="l" t="t" r="r" b="b"/>
            <a:pathLst>
              <a:path w="12700" h="9525">
                <a:moveTo>
                  <a:pt x="4063" y="0"/>
                </a:moveTo>
                <a:lnTo>
                  <a:pt x="2032" y="0"/>
                </a:lnTo>
                <a:lnTo>
                  <a:pt x="0" y="2286"/>
                </a:lnTo>
                <a:lnTo>
                  <a:pt x="8127" y="9143"/>
                </a:lnTo>
                <a:lnTo>
                  <a:pt x="12191" y="6857"/>
                </a:lnTo>
                <a:lnTo>
                  <a:pt x="12191" y="4571"/>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736" name="object 735">
            <a:extLst>
              <a:ext uri="{FF2B5EF4-FFF2-40B4-BE49-F238E27FC236}">
                <a16:creationId xmlns:a16="http://schemas.microsoft.com/office/drawing/2014/main" id="{9BA0A786-AEE7-4DEE-862B-9C0B11606636}"/>
              </a:ext>
            </a:extLst>
          </p:cNvPr>
          <p:cNvSpPr/>
          <p:nvPr/>
        </p:nvSpPr>
        <p:spPr>
          <a:xfrm>
            <a:off x="5846593" y="3308140"/>
            <a:ext cx="13970" cy="6350"/>
          </a:xfrm>
          <a:custGeom>
            <a:avLst/>
            <a:gdLst/>
            <a:ahLst/>
            <a:cxnLst/>
            <a:rect l="l" t="t" r="r" b="b"/>
            <a:pathLst>
              <a:path w="13970" h="6350">
                <a:moveTo>
                  <a:pt x="9144" y="0"/>
                </a:moveTo>
                <a:lnTo>
                  <a:pt x="0" y="4063"/>
                </a:lnTo>
                <a:lnTo>
                  <a:pt x="4572" y="6095"/>
                </a:lnTo>
                <a:lnTo>
                  <a:pt x="13716" y="2031"/>
                </a:lnTo>
                <a:lnTo>
                  <a:pt x="9144" y="0"/>
                </a:lnTo>
                <a:close/>
              </a:path>
            </a:pathLst>
          </a:custGeom>
          <a:solidFill>
            <a:srgbClr val="C8C9CC"/>
          </a:solidFill>
        </p:spPr>
        <p:txBody>
          <a:bodyPr wrap="square" lIns="0" tIns="0" rIns="0" bIns="0" rtlCol="0"/>
          <a:lstStyle/>
          <a:p>
            <a:endParaRPr>
              <a:solidFill>
                <a:schemeClr val="tx1"/>
              </a:solidFill>
            </a:endParaRPr>
          </a:p>
        </p:txBody>
      </p:sp>
      <p:sp>
        <p:nvSpPr>
          <p:cNvPr id="737" name="object 736">
            <a:extLst>
              <a:ext uri="{FF2B5EF4-FFF2-40B4-BE49-F238E27FC236}">
                <a16:creationId xmlns:a16="http://schemas.microsoft.com/office/drawing/2014/main" id="{02FD51FB-AC06-43B6-97F8-274094E30DA5}"/>
              </a:ext>
            </a:extLst>
          </p:cNvPr>
          <p:cNvSpPr/>
          <p:nvPr/>
        </p:nvSpPr>
        <p:spPr>
          <a:xfrm>
            <a:off x="5816114" y="3263943"/>
            <a:ext cx="44450" cy="22860"/>
          </a:xfrm>
          <a:custGeom>
            <a:avLst/>
            <a:gdLst/>
            <a:ahLst/>
            <a:cxnLst/>
            <a:rect l="l" t="t" r="r" b="b"/>
            <a:pathLst>
              <a:path w="44450" h="22860">
                <a:moveTo>
                  <a:pt x="19938" y="0"/>
                </a:moveTo>
                <a:lnTo>
                  <a:pt x="17652" y="0"/>
                </a:lnTo>
                <a:lnTo>
                  <a:pt x="0" y="8254"/>
                </a:lnTo>
                <a:lnTo>
                  <a:pt x="24257" y="22859"/>
                </a:lnTo>
                <a:lnTo>
                  <a:pt x="26542" y="22859"/>
                </a:lnTo>
                <a:lnTo>
                  <a:pt x="44196" y="12445"/>
                </a:lnTo>
                <a:lnTo>
                  <a:pt x="19938" y="0"/>
                </a:lnTo>
                <a:close/>
              </a:path>
            </a:pathLst>
          </a:custGeom>
          <a:solidFill>
            <a:srgbClr val="C8C9CC"/>
          </a:solidFill>
        </p:spPr>
        <p:txBody>
          <a:bodyPr wrap="square" lIns="0" tIns="0" rIns="0" bIns="0" rtlCol="0"/>
          <a:lstStyle/>
          <a:p>
            <a:endParaRPr>
              <a:solidFill>
                <a:schemeClr val="tx1"/>
              </a:solidFill>
            </a:endParaRPr>
          </a:p>
        </p:txBody>
      </p:sp>
      <p:sp>
        <p:nvSpPr>
          <p:cNvPr id="738" name="object 737">
            <a:extLst>
              <a:ext uri="{FF2B5EF4-FFF2-40B4-BE49-F238E27FC236}">
                <a16:creationId xmlns:a16="http://schemas.microsoft.com/office/drawing/2014/main" id="{D2819A43-CCC1-42CB-ADFE-88F9693B990C}"/>
              </a:ext>
            </a:extLst>
          </p:cNvPr>
          <p:cNvSpPr/>
          <p:nvPr/>
        </p:nvSpPr>
        <p:spPr>
          <a:xfrm>
            <a:off x="5738390" y="3206031"/>
            <a:ext cx="90170" cy="125095"/>
          </a:xfrm>
          <a:custGeom>
            <a:avLst/>
            <a:gdLst/>
            <a:ahLst/>
            <a:cxnLst/>
            <a:rect l="l" t="t" r="r" b="b"/>
            <a:pathLst>
              <a:path w="90170" h="125095">
                <a:moveTo>
                  <a:pt x="4445" y="0"/>
                </a:moveTo>
                <a:lnTo>
                  <a:pt x="2159" y="0"/>
                </a:lnTo>
                <a:lnTo>
                  <a:pt x="0" y="2032"/>
                </a:lnTo>
                <a:lnTo>
                  <a:pt x="2159" y="72898"/>
                </a:lnTo>
                <a:lnTo>
                  <a:pt x="2159" y="77089"/>
                </a:lnTo>
                <a:lnTo>
                  <a:pt x="4445" y="79121"/>
                </a:lnTo>
                <a:lnTo>
                  <a:pt x="87757" y="124968"/>
                </a:lnTo>
                <a:lnTo>
                  <a:pt x="89915" y="124968"/>
                </a:lnTo>
                <a:lnTo>
                  <a:pt x="89915" y="47879"/>
                </a:lnTo>
                <a:lnTo>
                  <a:pt x="87757" y="45847"/>
                </a:lnTo>
                <a:lnTo>
                  <a:pt x="4445" y="0"/>
                </a:lnTo>
                <a:close/>
              </a:path>
            </a:pathLst>
          </a:custGeom>
          <a:solidFill>
            <a:srgbClr val="FFFFFF"/>
          </a:solidFill>
        </p:spPr>
        <p:txBody>
          <a:bodyPr wrap="square" lIns="0" tIns="0" rIns="0" bIns="0" rtlCol="0"/>
          <a:lstStyle/>
          <a:p>
            <a:endParaRPr>
              <a:solidFill>
                <a:schemeClr val="tx1"/>
              </a:solidFill>
            </a:endParaRPr>
          </a:p>
        </p:txBody>
      </p:sp>
      <p:sp>
        <p:nvSpPr>
          <p:cNvPr id="739" name="object 738">
            <a:extLst>
              <a:ext uri="{FF2B5EF4-FFF2-40B4-BE49-F238E27FC236}">
                <a16:creationId xmlns:a16="http://schemas.microsoft.com/office/drawing/2014/main" id="{BB3422C0-8227-4801-990D-15B4BA7382A7}"/>
              </a:ext>
            </a:extLst>
          </p:cNvPr>
          <p:cNvSpPr/>
          <p:nvPr/>
        </p:nvSpPr>
        <p:spPr>
          <a:xfrm>
            <a:off x="5738390" y="3206031"/>
            <a:ext cx="88900" cy="127000"/>
          </a:xfrm>
          <a:custGeom>
            <a:avLst/>
            <a:gdLst/>
            <a:ahLst/>
            <a:cxnLst/>
            <a:rect l="l" t="t" r="r" b="b"/>
            <a:pathLst>
              <a:path w="88900" h="127000">
                <a:moveTo>
                  <a:pt x="0" y="0"/>
                </a:moveTo>
                <a:lnTo>
                  <a:pt x="0" y="78740"/>
                </a:lnTo>
                <a:lnTo>
                  <a:pt x="2159" y="80899"/>
                </a:lnTo>
                <a:lnTo>
                  <a:pt x="86233" y="124460"/>
                </a:lnTo>
                <a:lnTo>
                  <a:pt x="88391" y="126492"/>
                </a:lnTo>
                <a:lnTo>
                  <a:pt x="88391" y="47752"/>
                </a:lnTo>
                <a:lnTo>
                  <a:pt x="86233" y="47752"/>
                </a:lnTo>
                <a:lnTo>
                  <a:pt x="2159" y="2032"/>
                </a:lnTo>
                <a:lnTo>
                  <a:pt x="0" y="0"/>
                </a:lnTo>
                <a:close/>
              </a:path>
            </a:pathLst>
          </a:custGeom>
          <a:solidFill>
            <a:srgbClr val="E3E4E6"/>
          </a:solidFill>
        </p:spPr>
        <p:txBody>
          <a:bodyPr wrap="square" lIns="0" tIns="0" rIns="0" bIns="0" rtlCol="0"/>
          <a:lstStyle/>
          <a:p>
            <a:endParaRPr>
              <a:solidFill>
                <a:schemeClr val="tx1"/>
              </a:solidFill>
            </a:endParaRPr>
          </a:p>
        </p:txBody>
      </p:sp>
      <p:sp>
        <p:nvSpPr>
          <p:cNvPr id="740" name="object 739">
            <a:extLst>
              <a:ext uri="{FF2B5EF4-FFF2-40B4-BE49-F238E27FC236}">
                <a16:creationId xmlns:a16="http://schemas.microsoft.com/office/drawing/2014/main" id="{74B87726-14D4-4391-9EE7-0AC80A4061EA}"/>
              </a:ext>
            </a:extLst>
          </p:cNvPr>
          <p:cNvSpPr/>
          <p:nvPr/>
        </p:nvSpPr>
        <p:spPr>
          <a:xfrm>
            <a:off x="5848117" y="3318807"/>
            <a:ext cx="3175" cy="1905"/>
          </a:xfrm>
          <a:custGeom>
            <a:avLst/>
            <a:gdLst/>
            <a:ahLst/>
            <a:cxnLst/>
            <a:rect l="l" t="t" r="r" b="b"/>
            <a:pathLst>
              <a:path w="3175" h="1904">
                <a:moveTo>
                  <a:pt x="3048" y="0"/>
                </a:moveTo>
                <a:lnTo>
                  <a:pt x="0" y="1524"/>
                </a:lnTo>
                <a:lnTo>
                  <a:pt x="3048" y="1524"/>
                </a:lnTo>
                <a:lnTo>
                  <a:pt x="3048" y="0"/>
                </a:lnTo>
                <a:close/>
              </a:path>
            </a:pathLst>
          </a:custGeom>
          <a:solidFill>
            <a:srgbClr val="494A4B"/>
          </a:solidFill>
        </p:spPr>
        <p:txBody>
          <a:bodyPr wrap="square" lIns="0" tIns="0" rIns="0" bIns="0" rtlCol="0"/>
          <a:lstStyle/>
          <a:p>
            <a:endParaRPr>
              <a:solidFill>
                <a:schemeClr val="tx1"/>
              </a:solidFill>
            </a:endParaRPr>
          </a:p>
        </p:txBody>
      </p:sp>
      <p:sp>
        <p:nvSpPr>
          <p:cNvPr id="741" name="object 740">
            <a:extLst>
              <a:ext uri="{FF2B5EF4-FFF2-40B4-BE49-F238E27FC236}">
                <a16:creationId xmlns:a16="http://schemas.microsoft.com/office/drawing/2014/main" id="{AB0F377B-8D12-4FB0-BF93-8842A3B667EC}"/>
              </a:ext>
            </a:extLst>
          </p:cNvPr>
          <p:cNvSpPr/>
          <p:nvPr/>
        </p:nvSpPr>
        <p:spPr>
          <a:xfrm>
            <a:off x="5975117" y="3445807"/>
            <a:ext cx="3175" cy="1905"/>
          </a:xfrm>
          <a:custGeom>
            <a:avLst/>
            <a:gdLst/>
            <a:ahLst/>
            <a:cxnLst/>
            <a:rect l="l" t="t" r="r" b="b"/>
            <a:pathLst>
              <a:path w="3175" h="1904">
                <a:moveTo>
                  <a:pt x="3048" y="0"/>
                </a:moveTo>
                <a:lnTo>
                  <a:pt x="0" y="1524"/>
                </a:lnTo>
                <a:lnTo>
                  <a:pt x="3048" y="1524"/>
                </a:lnTo>
                <a:lnTo>
                  <a:pt x="3048" y="0"/>
                </a:lnTo>
                <a:close/>
              </a:path>
            </a:pathLst>
          </a:custGeom>
          <a:solidFill>
            <a:srgbClr val="87898B"/>
          </a:solidFill>
        </p:spPr>
        <p:txBody>
          <a:bodyPr wrap="square" lIns="0" tIns="0" rIns="0" bIns="0" rtlCol="0"/>
          <a:lstStyle/>
          <a:p>
            <a:endParaRPr>
              <a:solidFill>
                <a:schemeClr val="tx1"/>
              </a:solidFill>
            </a:endParaRPr>
          </a:p>
        </p:txBody>
      </p:sp>
      <p:sp>
        <p:nvSpPr>
          <p:cNvPr id="742" name="object 741">
            <a:extLst>
              <a:ext uri="{FF2B5EF4-FFF2-40B4-BE49-F238E27FC236}">
                <a16:creationId xmlns:a16="http://schemas.microsoft.com/office/drawing/2014/main" id="{08DC29AB-6D6D-4C69-ABE2-539E72F29A30}"/>
              </a:ext>
            </a:extLst>
          </p:cNvPr>
          <p:cNvSpPr/>
          <p:nvPr/>
        </p:nvSpPr>
        <p:spPr>
          <a:xfrm>
            <a:off x="6102117" y="3572807"/>
            <a:ext cx="3175" cy="1905"/>
          </a:xfrm>
          <a:custGeom>
            <a:avLst/>
            <a:gdLst/>
            <a:ahLst/>
            <a:cxnLst/>
            <a:rect l="l" t="t" r="r" b="b"/>
            <a:pathLst>
              <a:path w="3175" h="1904">
                <a:moveTo>
                  <a:pt x="3048" y="0"/>
                </a:moveTo>
                <a:lnTo>
                  <a:pt x="0" y="1524"/>
                </a:lnTo>
                <a:lnTo>
                  <a:pt x="3048" y="1524"/>
                </a:lnTo>
                <a:lnTo>
                  <a:pt x="3048" y="0"/>
                </a:lnTo>
                <a:close/>
              </a:path>
            </a:pathLst>
          </a:custGeom>
          <a:solidFill>
            <a:srgbClr val="B3B5B8"/>
          </a:solidFill>
        </p:spPr>
        <p:txBody>
          <a:bodyPr wrap="square" lIns="0" tIns="0" rIns="0" bIns="0" rtlCol="0"/>
          <a:lstStyle/>
          <a:p>
            <a:endParaRPr>
              <a:solidFill>
                <a:schemeClr val="tx1"/>
              </a:solidFill>
            </a:endParaRPr>
          </a:p>
        </p:txBody>
      </p:sp>
      <p:sp>
        <p:nvSpPr>
          <p:cNvPr id="743" name="object 742">
            <a:extLst>
              <a:ext uri="{FF2B5EF4-FFF2-40B4-BE49-F238E27FC236}">
                <a16:creationId xmlns:a16="http://schemas.microsoft.com/office/drawing/2014/main" id="{DCDCABA1-17CA-42FF-A96A-25651259A720}"/>
              </a:ext>
            </a:extLst>
          </p:cNvPr>
          <p:cNvSpPr/>
          <p:nvPr/>
        </p:nvSpPr>
        <p:spPr>
          <a:xfrm>
            <a:off x="5842022" y="3321855"/>
            <a:ext cx="5080" cy="3175"/>
          </a:xfrm>
          <a:custGeom>
            <a:avLst/>
            <a:gdLst/>
            <a:ahLst/>
            <a:cxnLst/>
            <a:rect l="l" t="t" r="r" b="b"/>
            <a:pathLst>
              <a:path w="5079" h="3175">
                <a:moveTo>
                  <a:pt x="4571" y="0"/>
                </a:moveTo>
                <a:lnTo>
                  <a:pt x="0" y="0"/>
                </a:lnTo>
                <a:lnTo>
                  <a:pt x="0" y="3048"/>
                </a:lnTo>
                <a:lnTo>
                  <a:pt x="2286" y="3048"/>
                </a:lnTo>
                <a:lnTo>
                  <a:pt x="4571" y="0"/>
                </a:lnTo>
                <a:close/>
              </a:path>
            </a:pathLst>
          </a:custGeom>
          <a:solidFill>
            <a:srgbClr val="494A4B"/>
          </a:solidFill>
        </p:spPr>
        <p:txBody>
          <a:bodyPr wrap="square" lIns="0" tIns="0" rIns="0" bIns="0" rtlCol="0"/>
          <a:lstStyle/>
          <a:p>
            <a:endParaRPr>
              <a:solidFill>
                <a:schemeClr val="tx1"/>
              </a:solidFill>
            </a:endParaRPr>
          </a:p>
        </p:txBody>
      </p:sp>
      <p:sp>
        <p:nvSpPr>
          <p:cNvPr id="744" name="object 743">
            <a:extLst>
              <a:ext uri="{FF2B5EF4-FFF2-40B4-BE49-F238E27FC236}">
                <a16:creationId xmlns:a16="http://schemas.microsoft.com/office/drawing/2014/main" id="{28681054-248B-4722-B4A2-852634869F0B}"/>
              </a:ext>
            </a:extLst>
          </p:cNvPr>
          <p:cNvSpPr/>
          <p:nvPr/>
        </p:nvSpPr>
        <p:spPr>
          <a:xfrm>
            <a:off x="5969022" y="3448855"/>
            <a:ext cx="5080" cy="3175"/>
          </a:xfrm>
          <a:custGeom>
            <a:avLst/>
            <a:gdLst/>
            <a:ahLst/>
            <a:cxnLst/>
            <a:rect l="l" t="t" r="r" b="b"/>
            <a:pathLst>
              <a:path w="5079" h="3175">
                <a:moveTo>
                  <a:pt x="4571" y="0"/>
                </a:moveTo>
                <a:lnTo>
                  <a:pt x="0" y="0"/>
                </a:lnTo>
                <a:lnTo>
                  <a:pt x="0" y="3048"/>
                </a:lnTo>
                <a:lnTo>
                  <a:pt x="2286" y="3048"/>
                </a:lnTo>
                <a:lnTo>
                  <a:pt x="4571" y="0"/>
                </a:lnTo>
                <a:close/>
              </a:path>
            </a:pathLst>
          </a:custGeom>
          <a:solidFill>
            <a:srgbClr val="87898B"/>
          </a:solidFill>
        </p:spPr>
        <p:txBody>
          <a:bodyPr wrap="square" lIns="0" tIns="0" rIns="0" bIns="0" rtlCol="0"/>
          <a:lstStyle/>
          <a:p>
            <a:endParaRPr>
              <a:solidFill>
                <a:schemeClr val="tx1"/>
              </a:solidFill>
            </a:endParaRPr>
          </a:p>
        </p:txBody>
      </p:sp>
      <p:sp>
        <p:nvSpPr>
          <p:cNvPr id="745" name="object 744">
            <a:extLst>
              <a:ext uri="{FF2B5EF4-FFF2-40B4-BE49-F238E27FC236}">
                <a16:creationId xmlns:a16="http://schemas.microsoft.com/office/drawing/2014/main" id="{F9B36AF1-CCD0-4C84-9D76-F196A45AD49D}"/>
              </a:ext>
            </a:extLst>
          </p:cNvPr>
          <p:cNvSpPr/>
          <p:nvPr/>
        </p:nvSpPr>
        <p:spPr>
          <a:xfrm>
            <a:off x="6096022" y="3575855"/>
            <a:ext cx="5080" cy="3175"/>
          </a:xfrm>
          <a:custGeom>
            <a:avLst/>
            <a:gdLst/>
            <a:ahLst/>
            <a:cxnLst/>
            <a:rect l="l" t="t" r="r" b="b"/>
            <a:pathLst>
              <a:path w="5079" h="3175">
                <a:moveTo>
                  <a:pt x="4571" y="0"/>
                </a:moveTo>
                <a:lnTo>
                  <a:pt x="0" y="0"/>
                </a:lnTo>
                <a:lnTo>
                  <a:pt x="0" y="3048"/>
                </a:lnTo>
                <a:lnTo>
                  <a:pt x="2286" y="3048"/>
                </a:lnTo>
                <a:lnTo>
                  <a:pt x="4571" y="0"/>
                </a:lnTo>
                <a:close/>
              </a:path>
            </a:pathLst>
          </a:custGeom>
          <a:solidFill>
            <a:srgbClr val="D4D6D7"/>
          </a:solidFill>
        </p:spPr>
        <p:txBody>
          <a:bodyPr wrap="square" lIns="0" tIns="0" rIns="0" bIns="0" rtlCol="0"/>
          <a:lstStyle/>
          <a:p>
            <a:endParaRPr>
              <a:solidFill>
                <a:schemeClr val="tx1"/>
              </a:solidFill>
            </a:endParaRPr>
          </a:p>
        </p:txBody>
      </p:sp>
      <p:sp>
        <p:nvSpPr>
          <p:cNvPr id="746" name="object 745">
            <a:extLst>
              <a:ext uri="{FF2B5EF4-FFF2-40B4-BE49-F238E27FC236}">
                <a16:creationId xmlns:a16="http://schemas.microsoft.com/office/drawing/2014/main" id="{667FA706-E51B-4AEC-B80D-4B9BDD9E969B}"/>
              </a:ext>
            </a:extLst>
          </p:cNvPr>
          <p:cNvSpPr/>
          <p:nvPr/>
        </p:nvSpPr>
        <p:spPr>
          <a:xfrm>
            <a:off x="5845070" y="3321855"/>
            <a:ext cx="1905" cy="3175"/>
          </a:xfrm>
          <a:custGeom>
            <a:avLst/>
            <a:gdLst/>
            <a:ahLst/>
            <a:cxnLst/>
            <a:rect l="l" t="t" r="r" b="b"/>
            <a:pathLst>
              <a:path w="1904" h="3175">
                <a:moveTo>
                  <a:pt x="1523" y="0"/>
                </a:moveTo>
                <a:lnTo>
                  <a:pt x="0" y="0"/>
                </a:lnTo>
                <a:lnTo>
                  <a:pt x="0" y="3048"/>
                </a:lnTo>
                <a:lnTo>
                  <a:pt x="1523" y="0"/>
                </a:lnTo>
                <a:close/>
              </a:path>
            </a:pathLst>
          </a:custGeom>
          <a:solidFill>
            <a:srgbClr val="B3B5B8"/>
          </a:solidFill>
        </p:spPr>
        <p:txBody>
          <a:bodyPr wrap="square" lIns="0" tIns="0" rIns="0" bIns="0" rtlCol="0"/>
          <a:lstStyle/>
          <a:p>
            <a:endParaRPr>
              <a:solidFill>
                <a:schemeClr val="tx1"/>
              </a:solidFill>
            </a:endParaRPr>
          </a:p>
        </p:txBody>
      </p:sp>
      <p:sp>
        <p:nvSpPr>
          <p:cNvPr id="747" name="object 746">
            <a:extLst>
              <a:ext uri="{FF2B5EF4-FFF2-40B4-BE49-F238E27FC236}">
                <a16:creationId xmlns:a16="http://schemas.microsoft.com/office/drawing/2014/main" id="{725CC6AC-A2C9-42A7-A144-988949D31A48}"/>
              </a:ext>
            </a:extLst>
          </p:cNvPr>
          <p:cNvSpPr/>
          <p:nvPr/>
        </p:nvSpPr>
        <p:spPr>
          <a:xfrm>
            <a:off x="5636916" y="3369528"/>
            <a:ext cx="144145" cy="156210"/>
          </a:xfrm>
          <a:custGeom>
            <a:avLst/>
            <a:gdLst/>
            <a:ahLst/>
            <a:cxnLst/>
            <a:rect l="l" t="t" r="r" b="b"/>
            <a:pathLst>
              <a:path w="144145" h="156210">
                <a:moveTo>
                  <a:pt x="9929" y="0"/>
                </a:moveTo>
                <a:lnTo>
                  <a:pt x="3873" y="968"/>
                </a:lnTo>
                <a:lnTo>
                  <a:pt x="293" y="5460"/>
                </a:lnTo>
                <a:lnTo>
                  <a:pt x="0" y="13287"/>
                </a:lnTo>
                <a:lnTo>
                  <a:pt x="8889" y="67643"/>
                </a:lnTo>
                <a:lnTo>
                  <a:pt x="35306" y="103203"/>
                </a:lnTo>
                <a:lnTo>
                  <a:pt x="125857" y="153368"/>
                </a:lnTo>
                <a:lnTo>
                  <a:pt x="134491" y="156114"/>
                </a:lnTo>
                <a:lnTo>
                  <a:pt x="140446" y="155146"/>
                </a:lnTo>
                <a:lnTo>
                  <a:pt x="143519" y="150653"/>
                </a:lnTo>
                <a:lnTo>
                  <a:pt x="143510" y="142827"/>
                </a:lnTo>
                <a:lnTo>
                  <a:pt x="134620" y="88471"/>
                </a:lnTo>
                <a:lnTo>
                  <a:pt x="110362" y="52911"/>
                </a:lnTo>
                <a:lnTo>
                  <a:pt x="17653" y="2746"/>
                </a:lnTo>
                <a:lnTo>
                  <a:pt x="9929" y="0"/>
                </a:lnTo>
                <a:close/>
              </a:path>
            </a:pathLst>
          </a:custGeom>
          <a:solidFill>
            <a:srgbClr val="A7825E"/>
          </a:solidFill>
        </p:spPr>
        <p:txBody>
          <a:bodyPr wrap="square" lIns="0" tIns="0" rIns="0" bIns="0" rtlCol="0"/>
          <a:lstStyle/>
          <a:p>
            <a:endParaRPr>
              <a:solidFill>
                <a:schemeClr val="tx1"/>
              </a:solidFill>
            </a:endParaRPr>
          </a:p>
        </p:txBody>
      </p:sp>
      <p:sp>
        <p:nvSpPr>
          <p:cNvPr id="748" name="object 747">
            <a:extLst>
              <a:ext uri="{FF2B5EF4-FFF2-40B4-BE49-F238E27FC236}">
                <a16:creationId xmlns:a16="http://schemas.microsoft.com/office/drawing/2014/main" id="{AC9E8E05-C40A-471D-B745-9458723227DF}"/>
              </a:ext>
            </a:extLst>
          </p:cNvPr>
          <p:cNvSpPr/>
          <p:nvPr/>
        </p:nvSpPr>
        <p:spPr>
          <a:xfrm>
            <a:off x="5762773" y="3448348"/>
            <a:ext cx="0" cy="215265"/>
          </a:xfrm>
          <a:custGeom>
            <a:avLst/>
            <a:gdLst/>
            <a:ahLst/>
            <a:cxnLst/>
            <a:rect l="l" t="t" r="r" b="b"/>
            <a:pathLst>
              <a:path h="215264">
                <a:moveTo>
                  <a:pt x="0" y="0"/>
                </a:moveTo>
                <a:lnTo>
                  <a:pt x="0" y="214883"/>
                </a:lnTo>
              </a:path>
            </a:pathLst>
          </a:custGeom>
          <a:ln w="21336">
            <a:solidFill>
              <a:srgbClr val="929497"/>
            </a:solidFill>
          </a:ln>
        </p:spPr>
        <p:txBody>
          <a:bodyPr wrap="square" lIns="0" tIns="0" rIns="0" bIns="0" rtlCol="0"/>
          <a:lstStyle/>
          <a:p>
            <a:endParaRPr>
              <a:solidFill>
                <a:schemeClr val="tx1"/>
              </a:solidFill>
            </a:endParaRPr>
          </a:p>
        </p:txBody>
      </p:sp>
      <p:sp>
        <p:nvSpPr>
          <p:cNvPr id="749" name="object 748">
            <a:extLst>
              <a:ext uri="{FF2B5EF4-FFF2-40B4-BE49-F238E27FC236}">
                <a16:creationId xmlns:a16="http://schemas.microsoft.com/office/drawing/2014/main" id="{E1C8EC7C-E330-4CEF-813F-34C68BBC8920}"/>
              </a:ext>
            </a:extLst>
          </p:cNvPr>
          <p:cNvSpPr/>
          <p:nvPr/>
        </p:nvSpPr>
        <p:spPr>
          <a:xfrm>
            <a:off x="5657617" y="3388911"/>
            <a:ext cx="0" cy="216535"/>
          </a:xfrm>
          <a:custGeom>
            <a:avLst/>
            <a:gdLst/>
            <a:ahLst/>
            <a:cxnLst/>
            <a:rect l="l" t="t" r="r" b="b"/>
            <a:pathLst>
              <a:path h="216535">
                <a:moveTo>
                  <a:pt x="0" y="0"/>
                </a:moveTo>
                <a:lnTo>
                  <a:pt x="0" y="216407"/>
                </a:lnTo>
              </a:path>
            </a:pathLst>
          </a:custGeom>
          <a:ln w="21336">
            <a:solidFill>
              <a:srgbClr val="929497"/>
            </a:solidFill>
          </a:ln>
        </p:spPr>
        <p:txBody>
          <a:bodyPr wrap="square" lIns="0" tIns="0" rIns="0" bIns="0" rtlCol="0"/>
          <a:lstStyle/>
          <a:p>
            <a:endParaRPr>
              <a:solidFill>
                <a:schemeClr val="tx1"/>
              </a:solidFill>
            </a:endParaRPr>
          </a:p>
        </p:txBody>
      </p:sp>
      <p:sp>
        <p:nvSpPr>
          <p:cNvPr id="750" name="object 749">
            <a:extLst>
              <a:ext uri="{FF2B5EF4-FFF2-40B4-BE49-F238E27FC236}">
                <a16:creationId xmlns:a16="http://schemas.microsoft.com/office/drawing/2014/main" id="{48DED1FB-8920-48C6-B986-8EE09AE51685}"/>
              </a:ext>
            </a:extLst>
          </p:cNvPr>
          <p:cNvSpPr/>
          <p:nvPr/>
        </p:nvSpPr>
        <p:spPr>
          <a:xfrm>
            <a:off x="5648604" y="3205875"/>
            <a:ext cx="83185" cy="141605"/>
          </a:xfrm>
          <a:custGeom>
            <a:avLst/>
            <a:gdLst/>
            <a:ahLst/>
            <a:cxnLst/>
            <a:rect l="l" t="t" r="r" b="b"/>
            <a:pathLst>
              <a:path w="83185" h="141604">
                <a:moveTo>
                  <a:pt x="44142" y="0"/>
                </a:moveTo>
                <a:lnTo>
                  <a:pt x="26539" y="5109"/>
                </a:lnTo>
                <a:lnTo>
                  <a:pt x="11183" y="17188"/>
                </a:lnTo>
                <a:lnTo>
                  <a:pt x="2948" y="36113"/>
                </a:lnTo>
                <a:lnTo>
                  <a:pt x="0" y="59348"/>
                </a:lnTo>
                <a:lnTo>
                  <a:pt x="504" y="84357"/>
                </a:lnTo>
                <a:lnTo>
                  <a:pt x="21917" y="129559"/>
                </a:lnTo>
                <a:lnTo>
                  <a:pt x="59670" y="141031"/>
                </a:lnTo>
                <a:lnTo>
                  <a:pt x="72772" y="136876"/>
                </a:lnTo>
                <a:lnTo>
                  <a:pt x="83054" y="128172"/>
                </a:lnTo>
                <a:lnTo>
                  <a:pt x="71915" y="115046"/>
                </a:lnTo>
                <a:lnTo>
                  <a:pt x="67290" y="95073"/>
                </a:lnTo>
                <a:lnTo>
                  <a:pt x="68355" y="73933"/>
                </a:lnTo>
                <a:lnTo>
                  <a:pt x="74291" y="57306"/>
                </a:lnTo>
                <a:lnTo>
                  <a:pt x="79593" y="44934"/>
                </a:lnTo>
                <a:lnTo>
                  <a:pt x="80609" y="31954"/>
                </a:lnTo>
                <a:lnTo>
                  <a:pt x="79577" y="21713"/>
                </a:lnTo>
                <a:lnTo>
                  <a:pt x="78736" y="17555"/>
                </a:lnTo>
                <a:lnTo>
                  <a:pt x="72062" y="8592"/>
                </a:lnTo>
                <a:lnTo>
                  <a:pt x="59924" y="1950"/>
                </a:lnTo>
                <a:lnTo>
                  <a:pt x="44142" y="0"/>
                </a:lnTo>
                <a:close/>
              </a:path>
            </a:pathLst>
          </a:custGeom>
          <a:solidFill>
            <a:srgbClr val="252525"/>
          </a:solidFill>
        </p:spPr>
        <p:txBody>
          <a:bodyPr wrap="square" lIns="0" tIns="0" rIns="0" bIns="0" rtlCol="0"/>
          <a:lstStyle/>
          <a:p>
            <a:endParaRPr>
              <a:solidFill>
                <a:schemeClr val="tx1"/>
              </a:solidFill>
            </a:endParaRPr>
          </a:p>
        </p:txBody>
      </p:sp>
      <p:sp>
        <p:nvSpPr>
          <p:cNvPr id="751" name="object 750">
            <a:extLst>
              <a:ext uri="{FF2B5EF4-FFF2-40B4-BE49-F238E27FC236}">
                <a16:creationId xmlns:a16="http://schemas.microsoft.com/office/drawing/2014/main" id="{F9259337-C7F0-472E-92F3-B610158BA073}"/>
              </a:ext>
            </a:extLst>
          </p:cNvPr>
          <p:cNvSpPr/>
          <p:nvPr/>
        </p:nvSpPr>
        <p:spPr>
          <a:xfrm>
            <a:off x="5817302" y="3377228"/>
            <a:ext cx="128905" cy="100965"/>
          </a:xfrm>
          <a:custGeom>
            <a:avLst/>
            <a:gdLst/>
            <a:ahLst/>
            <a:cxnLst/>
            <a:rect l="l" t="t" r="r" b="b"/>
            <a:pathLst>
              <a:path w="128904" h="100964">
                <a:moveTo>
                  <a:pt x="6685" y="0"/>
                </a:moveTo>
                <a:lnTo>
                  <a:pt x="0" y="6209"/>
                </a:lnTo>
                <a:lnTo>
                  <a:pt x="1398" y="18811"/>
                </a:lnTo>
                <a:lnTo>
                  <a:pt x="8203" y="33343"/>
                </a:lnTo>
                <a:lnTo>
                  <a:pt x="17734" y="45338"/>
                </a:lnTo>
                <a:lnTo>
                  <a:pt x="35810" y="63906"/>
                </a:lnTo>
                <a:lnTo>
                  <a:pt x="49754" y="74723"/>
                </a:lnTo>
                <a:lnTo>
                  <a:pt x="63722" y="84754"/>
                </a:lnTo>
                <a:lnTo>
                  <a:pt x="81869" y="100965"/>
                </a:lnTo>
                <a:lnTo>
                  <a:pt x="95545" y="100292"/>
                </a:lnTo>
                <a:lnTo>
                  <a:pt x="115270" y="90916"/>
                </a:lnTo>
                <a:lnTo>
                  <a:pt x="122950" y="84933"/>
                </a:lnTo>
                <a:lnTo>
                  <a:pt x="103332" y="84933"/>
                </a:lnTo>
                <a:lnTo>
                  <a:pt x="92899" y="82407"/>
                </a:lnTo>
                <a:lnTo>
                  <a:pt x="87235" y="77650"/>
                </a:lnTo>
                <a:lnTo>
                  <a:pt x="80504" y="70342"/>
                </a:lnTo>
                <a:lnTo>
                  <a:pt x="66375" y="53593"/>
                </a:lnTo>
                <a:lnTo>
                  <a:pt x="47994" y="33629"/>
                </a:lnTo>
                <a:lnTo>
                  <a:pt x="30672" y="15986"/>
                </a:lnTo>
                <a:lnTo>
                  <a:pt x="16279" y="3748"/>
                </a:lnTo>
                <a:lnTo>
                  <a:pt x="6685" y="0"/>
                </a:lnTo>
                <a:close/>
              </a:path>
              <a:path w="128904" h="100964">
                <a:moveTo>
                  <a:pt x="123906" y="76200"/>
                </a:moveTo>
                <a:lnTo>
                  <a:pt x="120921" y="78333"/>
                </a:lnTo>
                <a:lnTo>
                  <a:pt x="113365" y="82407"/>
                </a:lnTo>
                <a:lnTo>
                  <a:pt x="103332" y="84933"/>
                </a:lnTo>
                <a:lnTo>
                  <a:pt x="122950" y="84933"/>
                </a:lnTo>
                <a:lnTo>
                  <a:pt x="128803" y="80373"/>
                </a:lnTo>
                <a:lnTo>
                  <a:pt x="123906" y="76200"/>
                </a:lnTo>
                <a:close/>
              </a:path>
            </a:pathLst>
          </a:custGeom>
          <a:solidFill>
            <a:srgbClr val="EFCEA0"/>
          </a:solidFill>
        </p:spPr>
        <p:txBody>
          <a:bodyPr wrap="square" lIns="0" tIns="0" rIns="0" bIns="0" rtlCol="0"/>
          <a:lstStyle/>
          <a:p>
            <a:endParaRPr>
              <a:solidFill>
                <a:schemeClr val="tx1"/>
              </a:solidFill>
            </a:endParaRPr>
          </a:p>
        </p:txBody>
      </p:sp>
      <p:sp>
        <p:nvSpPr>
          <p:cNvPr id="752" name="object 751">
            <a:extLst>
              <a:ext uri="{FF2B5EF4-FFF2-40B4-BE49-F238E27FC236}">
                <a16:creationId xmlns:a16="http://schemas.microsoft.com/office/drawing/2014/main" id="{2B094924-0684-47E9-BEEB-19D7A8C3B417}"/>
              </a:ext>
            </a:extLst>
          </p:cNvPr>
          <p:cNvSpPr/>
          <p:nvPr/>
        </p:nvSpPr>
        <p:spPr>
          <a:xfrm>
            <a:off x="5847229" y="3387515"/>
            <a:ext cx="73660" cy="133350"/>
          </a:xfrm>
          <a:custGeom>
            <a:avLst/>
            <a:gdLst/>
            <a:ahLst/>
            <a:cxnLst/>
            <a:rect l="l" t="t" r="r" b="b"/>
            <a:pathLst>
              <a:path w="73660" h="133350">
                <a:moveTo>
                  <a:pt x="19812" y="0"/>
                </a:moveTo>
                <a:lnTo>
                  <a:pt x="9929" y="1881"/>
                </a:lnTo>
                <a:lnTo>
                  <a:pt x="3333" y="13335"/>
                </a:lnTo>
                <a:lnTo>
                  <a:pt x="23" y="29075"/>
                </a:lnTo>
                <a:lnTo>
                  <a:pt x="0" y="43814"/>
                </a:lnTo>
                <a:lnTo>
                  <a:pt x="5290" y="69141"/>
                </a:lnTo>
                <a:lnTo>
                  <a:pt x="10985" y="85264"/>
                </a:lnTo>
                <a:lnTo>
                  <a:pt x="16680" y="100982"/>
                </a:lnTo>
                <a:lnTo>
                  <a:pt x="21971" y="125094"/>
                </a:lnTo>
                <a:lnTo>
                  <a:pt x="33619" y="130952"/>
                </a:lnTo>
                <a:lnTo>
                  <a:pt x="55530" y="132905"/>
                </a:lnTo>
                <a:lnTo>
                  <a:pt x="73298" y="130952"/>
                </a:lnTo>
                <a:lnTo>
                  <a:pt x="72573" y="125521"/>
                </a:lnTo>
                <a:lnTo>
                  <a:pt x="68643" y="125521"/>
                </a:lnTo>
                <a:lnTo>
                  <a:pt x="59626" y="125364"/>
                </a:lnTo>
                <a:lnTo>
                  <a:pt x="36496" y="87088"/>
                </a:lnTo>
                <a:lnTo>
                  <a:pt x="35179" y="77088"/>
                </a:lnTo>
                <a:lnTo>
                  <a:pt x="33099" y="50399"/>
                </a:lnTo>
                <a:lnTo>
                  <a:pt x="29972" y="26066"/>
                </a:lnTo>
                <a:lnTo>
                  <a:pt x="25606" y="7973"/>
                </a:lnTo>
                <a:lnTo>
                  <a:pt x="19812" y="0"/>
                </a:lnTo>
                <a:close/>
              </a:path>
              <a:path w="73660" h="133350">
                <a:moveTo>
                  <a:pt x="72517" y="125094"/>
                </a:moveTo>
                <a:lnTo>
                  <a:pt x="68643" y="125521"/>
                </a:lnTo>
                <a:lnTo>
                  <a:pt x="72573" y="125521"/>
                </a:lnTo>
                <a:lnTo>
                  <a:pt x="72517" y="125094"/>
                </a:lnTo>
                <a:close/>
              </a:path>
            </a:pathLst>
          </a:custGeom>
          <a:solidFill>
            <a:srgbClr val="E3C091"/>
          </a:solidFill>
        </p:spPr>
        <p:txBody>
          <a:bodyPr wrap="square" lIns="0" tIns="0" rIns="0" bIns="0" rtlCol="0"/>
          <a:lstStyle/>
          <a:p>
            <a:endParaRPr>
              <a:solidFill>
                <a:schemeClr val="tx1"/>
              </a:solidFill>
            </a:endParaRPr>
          </a:p>
        </p:txBody>
      </p:sp>
      <p:sp>
        <p:nvSpPr>
          <p:cNvPr id="753" name="object 752">
            <a:extLst>
              <a:ext uri="{FF2B5EF4-FFF2-40B4-BE49-F238E27FC236}">
                <a16:creationId xmlns:a16="http://schemas.microsoft.com/office/drawing/2014/main" id="{0DE81140-CBC2-43EE-AE6F-88135BDF6A36}"/>
              </a:ext>
            </a:extLst>
          </p:cNvPr>
          <p:cNvSpPr/>
          <p:nvPr/>
        </p:nvSpPr>
        <p:spPr>
          <a:xfrm>
            <a:off x="5837449" y="3460540"/>
            <a:ext cx="27940" cy="97790"/>
          </a:xfrm>
          <a:custGeom>
            <a:avLst/>
            <a:gdLst/>
            <a:ahLst/>
            <a:cxnLst/>
            <a:rect l="l" t="t" r="r" b="b"/>
            <a:pathLst>
              <a:path w="27939" h="97789">
                <a:moveTo>
                  <a:pt x="9143" y="0"/>
                </a:moveTo>
                <a:lnTo>
                  <a:pt x="0" y="0"/>
                </a:lnTo>
                <a:lnTo>
                  <a:pt x="4429" y="29817"/>
                </a:lnTo>
                <a:lnTo>
                  <a:pt x="9715" y="60991"/>
                </a:lnTo>
                <a:lnTo>
                  <a:pt x="14144" y="85546"/>
                </a:lnTo>
                <a:lnTo>
                  <a:pt x="16001" y="95504"/>
                </a:lnTo>
                <a:lnTo>
                  <a:pt x="16001" y="97536"/>
                </a:lnTo>
                <a:lnTo>
                  <a:pt x="27431" y="97536"/>
                </a:lnTo>
                <a:lnTo>
                  <a:pt x="27431" y="95504"/>
                </a:lnTo>
                <a:lnTo>
                  <a:pt x="24253" y="81706"/>
                </a:lnTo>
                <a:lnTo>
                  <a:pt x="19145" y="57038"/>
                </a:lnTo>
                <a:lnTo>
                  <a:pt x="13608" y="27727"/>
                </a:lnTo>
                <a:lnTo>
                  <a:pt x="9143" y="0"/>
                </a:lnTo>
                <a:close/>
              </a:path>
            </a:pathLst>
          </a:custGeom>
          <a:solidFill>
            <a:srgbClr val="929497"/>
          </a:solidFill>
        </p:spPr>
        <p:txBody>
          <a:bodyPr wrap="square" lIns="0" tIns="0" rIns="0" bIns="0" rtlCol="0"/>
          <a:lstStyle/>
          <a:p>
            <a:endParaRPr>
              <a:solidFill>
                <a:schemeClr val="tx1"/>
              </a:solidFill>
            </a:endParaRPr>
          </a:p>
        </p:txBody>
      </p:sp>
      <p:sp>
        <p:nvSpPr>
          <p:cNvPr id="754" name="object 753">
            <a:extLst>
              <a:ext uri="{FF2B5EF4-FFF2-40B4-BE49-F238E27FC236}">
                <a16:creationId xmlns:a16="http://schemas.microsoft.com/office/drawing/2014/main" id="{B45E8609-81B6-424A-B53A-140E46B6DA03}"/>
              </a:ext>
            </a:extLst>
          </p:cNvPr>
          <p:cNvSpPr/>
          <p:nvPr/>
        </p:nvSpPr>
        <p:spPr>
          <a:xfrm>
            <a:off x="5639965" y="3387387"/>
            <a:ext cx="177800" cy="116839"/>
          </a:xfrm>
          <a:custGeom>
            <a:avLst/>
            <a:gdLst/>
            <a:ahLst/>
            <a:cxnLst/>
            <a:rect l="l" t="t" r="r" b="b"/>
            <a:pathLst>
              <a:path w="177800" h="116839">
                <a:moveTo>
                  <a:pt x="114046" y="0"/>
                </a:moveTo>
                <a:lnTo>
                  <a:pt x="81152" y="4190"/>
                </a:lnTo>
                <a:lnTo>
                  <a:pt x="32893" y="20827"/>
                </a:lnTo>
                <a:lnTo>
                  <a:pt x="27449" y="21685"/>
                </a:lnTo>
                <a:lnTo>
                  <a:pt x="15636" y="26066"/>
                </a:lnTo>
                <a:lnTo>
                  <a:pt x="4228" y="36687"/>
                </a:lnTo>
                <a:lnTo>
                  <a:pt x="0" y="56261"/>
                </a:lnTo>
                <a:lnTo>
                  <a:pt x="7780" y="78033"/>
                </a:lnTo>
                <a:lnTo>
                  <a:pt x="26050" y="95662"/>
                </a:lnTo>
                <a:lnTo>
                  <a:pt x="47202" y="108196"/>
                </a:lnTo>
                <a:lnTo>
                  <a:pt x="63626" y="114681"/>
                </a:lnTo>
                <a:lnTo>
                  <a:pt x="77553" y="116383"/>
                </a:lnTo>
                <a:lnTo>
                  <a:pt x="94361" y="115728"/>
                </a:lnTo>
                <a:lnTo>
                  <a:pt x="138134" y="102983"/>
                </a:lnTo>
                <a:lnTo>
                  <a:pt x="173227" y="79247"/>
                </a:lnTo>
                <a:lnTo>
                  <a:pt x="177673" y="50037"/>
                </a:lnTo>
                <a:lnTo>
                  <a:pt x="175438" y="41638"/>
                </a:lnTo>
                <a:lnTo>
                  <a:pt x="169703" y="32845"/>
                </a:lnTo>
                <a:lnTo>
                  <a:pt x="161921" y="24838"/>
                </a:lnTo>
                <a:lnTo>
                  <a:pt x="153543" y="18795"/>
                </a:lnTo>
                <a:lnTo>
                  <a:pt x="142763" y="14091"/>
                </a:lnTo>
                <a:lnTo>
                  <a:pt x="129698" y="7826"/>
                </a:lnTo>
                <a:lnTo>
                  <a:pt x="114046" y="0"/>
                </a:lnTo>
                <a:close/>
              </a:path>
            </a:pathLst>
          </a:custGeom>
          <a:solidFill>
            <a:srgbClr val="00AF50"/>
          </a:solidFill>
        </p:spPr>
        <p:txBody>
          <a:bodyPr wrap="square" lIns="0" tIns="0" rIns="0" bIns="0" rtlCol="0"/>
          <a:lstStyle/>
          <a:p>
            <a:endParaRPr>
              <a:solidFill>
                <a:schemeClr val="tx1"/>
              </a:solidFill>
            </a:endParaRPr>
          </a:p>
        </p:txBody>
      </p:sp>
      <p:sp>
        <p:nvSpPr>
          <p:cNvPr id="755" name="object 754">
            <a:extLst>
              <a:ext uri="{FF2B5EF4-FFF2-40B4-BE49-F238E27FC236}">
                <a16:creationId xmlns:a16="http://schemas.microsoft.com/office/drawing/2014/main" id="{29C8ABA7-5F05-472D-9176-BA0CEC645469}"/>
              </a:ext>
            </a:extLst>
          </p:cNvPr>
          <p:cNvSpPr/>
          <p:nvPr/>
        </p:nvSpPr>
        <p:spPr>
          <a:xfrm>
            <a:off x="5620756" y="3309663"/>
            <a:ext cx="116839" cy="210820"/>
          </a:xfrm>
          <a:custGeom>
            <a:avLst/>
            <a:gdLst/>
            <a:ahLst/>
            <a:cxnLst/>
            <a:rect l="l" t="t" r="r" b="b"/>
            <a:pathLst>
              <a:path w="116839" h="210820">
                <a:moveTo>
                  <a:pt x="30632" y="0"/>
                </a:moveTo>
                <a:lnTo>
                  <a:pt x="7778" y="12445"/>
                </a:lnTo>
                <a:lnTo>
                  <a:pt x="0" y="36032"/>
                </a:lnTo>
                <a:lnTo>
                  <a:pt x="6699" y="66452"/>
                </a:lnTo>
                <a:lnTo>
                  <a:pt x="18351" y="94920"/>
                </a:lnTo>
                <a:lnTo>
                  <a:pt x="25431" y="112649"/>
                </a:lnTo>
                <a:lnTo>
                  <a:pt x="25937" y="127138"/>
                </a:lnTo>
                <a:lnTo>
                  <a:pt x="22717" y="137699"/>
                </a:lnTo>
                <a:lnTo>
                  <a:pt x="18663" y="146688"/>
                </a:lnTo>
                <a:lnTo>
                  <a:pt x="16668" y="156463"/>
                </a:lnTo>
                <a:lnTo>
                  <a:pt x="25459" y="177849"/>
                </a:lnTo>
                <a:lnTo>
                  <a:pt x="47275" y="196103"/>
                </a:lnTo>
                <a:lnTo>
                  <a:pt x="75283" y="208095"/>
                </a:lnTo>
                <a:lnTo>
                  <a:pt x="102647" y="210693"/>
                </a:lnTo>
                <a:lnTo>
                  <a:pt x="116006" y="201650"/>
                </a:lnTo>
                <a:lnTo>
                  <a:pt x="116744" y="180451"/>
                </a:lnTo>
                <a:lnTo>
                  <a:pt x="110434" y="151417"/>
                </a:lnTo>
                <a:lnTo>
                  <a:pt x="102647" y="118871"/>
                </a:lnTo>
                <a:lnTo>
                  <a:pt x="100486" y="98550"/>
                </a:lnTo>
                <a:lnTo>
                  <a:pt x="101838" y="84693"/>
                </a:lnTo>
                <a:lnTo>
                  <a:pt x="103594" y="72812"/>
                </a:lnTo>
                <a:lnTo>
                  <a:pt x="102647" y="58419"/>
                </a:lnTo>
                <a:lnTo>
                  <a:pt x="80549" y="22860"/>
                </a:lnTo>
                <a:lnTo>
                  <a:pt x="51641" y="2031"/>
                </a:lnTo>
                <a:lnTo>
                  <a:pt x="30632" y="0"/>
                </a:lnTo>
                <a:close/>
              </a:path>
            </a:pathLst>
          </a:custGeom>
          <a:solidFill>
            <a:srgbClr val="A2CE48"/>
          </a:solidFill>
        </p:spPr>
        <p:txBody>
          <a:bodyPr wrap="square" lIns="0" tIns="0" rIns="0" bIns="0" rtlCol="0"/>
          <a:lstStyle/>
          <a:p>
            <a:endParaRPr>
              <a:solidFill>
                <a:schemeClr val="tx1"/>
              </a:solidFill>
            </a:endParaRPr>
          </a:p>
        </p:txBody>
      </p:sp>
      <p:sp>
        <p:nvSpPr>
          <p:cNvPr id="756" name="object 755">
            <a:extLst>
              <a:ext uri="{FF2B5EF4-FFF2-40B4-BE49-F238E27FC236}">
                <a16:creationId xmlns:a16="http://schemas.microsoft.com/office/drawing/2014/main" id="{AC9150BF-ABE0-4347-A098-BB9B5BA05131}"/>
              </a:ext>
            </a:extLst>
          </p:cNvPr>
          <p:cNvSpPr/>
          <p:nvPr/>
        </p:nvSpPr>
        <p:spPr>
          <a:xfrm>
            <a:off x="5608849" y="3340223"/>
            <a:ext cx="146050" cy="158750"/>
          </a:xfrm>
          <a:custGeom>
            <a:avLst/>
            <a:gdLst/>
            <a:ahLst/>
            <a:cxnLst/>
            <a:rect l="l" t="t" r="r" b="b"/>
            <a:pathLst>
              <a:path w="146050" h="158750">
                <a:moveTo>
                  <a:pt x="9651" y="0"/>
                </a:moveTo>
                <a:lnTo>
                  <a:pt x="4718" y="1363"/>
                </a:lnTo>
                <a:lnTo>
                  <a:pt x="0" y="3095"/>
                </a:lnTo>
                <a:lnTo>
                  <a:pt x="11049" y="67992"/>
                </a:lnTo>
                <a:lnTo>
                  <a:pt x="35305" y="103552"/>
                </a:lnTo>
                <a:lnTo>
                  <a:pt x="128015" y="157908"/>
                </a:lnTo>
                <a:lnTo>
                  <a:pt x="132899" y="158265"/>
                </a:lnTo>
                <a:lnTo>
                  <a:pt x="139271" y="156289"/>
                </a:lnTo>
                <a:lnTo>
                  <a:pt x="144428" y="151979"/>
                </a:lnTo>
                <a:lnTo>
                  <a:pt x="145668" y="145335"/>
                </a:lnTo>
                <a:lnTo>
                  <a:pt x="136778" y="86788"/>
                </a:lnTo>
                <a:lnTo>
                  <a:pt x="110362" y="51228"/>
                </a:lnTo>
                <a:lnTo>
                  <a:pt x="24256" y="3095"/>
                </a:lnTo>
                <a:lnTo>
                  <a:pt x="9651" y="0"/>
                </a:lnTo>
                <a:close/>
              </a:path>
            </a:pathLst>
          </a:custGeom>
          <a:solidFill>
            <a:srgbClr val="D9B891"/>
          </a:solidFill>
        </p:spPr>
        <p:txBody>
          <a:bodyPr wrap="square" lIns="0" tIns="0" rIns="0" bIns="0" rtlCol="0"/>
          <a:lstStyle/>
          <a:p>
            <a:endParaRPr>
              <a:solidFill>
                <a:schemeClr val="tx1"/>
              </a:solidFill>
            </a:endParaRPr>
          </a:p>
        </p:txBody>
      </p:sp>
      <p:sp>
        <p:nvSpPr>
          <p:cNvPr id="757" name="object 756">
            <a:extLst>
              <a:ext uri="{FF2B5EF4-FFF2-40B4-BE49-F238E27FC236}">
                <a16:creationId xmlns:a16="http://schemas.microsoft.com/office/drawing/2014/main" id="{AC48A90A-730A-4C50-AFCE-B109CC5B981B}"/>
              </a:ext>
            </a:extLst>
          </p:cNvPr>
          <p:cNvSpPr/>
          <p:nvPr/>
        </p:nvSpPr>
        <p:spPr>
          <a:xfrm>
            <a:off x="6136154" y="3684567"/>
            <a:ext cx="190500" cy="131063"/>
          </a:xfrm>
          <a:prstGeom prst="rect">
            <a:avLst/>
          </a:prstGeom>
          <a:blipFill>
            <a:blip r:embed="rId52" cstate="print"/>
            <a:stretch>
              <a:fillRect/>
            </a:stretch>
          </a:blipFill>
        </p:spPr>
        <p:txBody>
          <a:bodyPr wrap="square" lIns="0" tIns="0" rIns="0" bIns="0" rtlCol="0"/>
          <a:lstStyle/>
          <a:p>
            <a:endParaRPr>
              <a:solidFill>
                <a:schemeClr val="tx1"/>
              </a:solidFill>
            </a:endParaRPr>
          </a:p>
        </p:txBody>
      </p:sp>
      <p:sp>
        <p:nvSpPr>
          <p:cNvPr id="758" name="object 757">
            <a:extLst>
              <a:ext uri="{FF2B5EF4-FFF2-40B4-BE49-F238E27FC236}">
                <a16:creationId xmlns:a16="http://schemas.microsoft.com/office/drawing/2014/main" id="{F99F6AED-25C9-438B-952D-26CA6310AAA1}"/>
              </a:ext>
            </a:extLst>
          </p:cNvPr>
          <p:cNvSpPr/>
          <p:nvPr/>
        </p:nvSpPr>
        <p:spPr>
          <a:xfrm>
            <a:off x="6043190" y="3608367"/>
            <a:ext cx="114300" cy="68580"/>
          </a:xfrm>
          <a:prstGeom prst="rect">
            <a:avLst/>
          </a:prstGeom>
          <a:blipFill>
            <a:blip r:embed="rId36" cstate="print"/>
            <a:stretch>
              <a:fillRect/>
            </a:stretch>
          </a:blipFill>
        </p:spPr>
        <p:txBody>
          <a:bodyPr wrap="square" lIns="0" tIns="0" rIns="0" bIns="0" rtlCol="0"/>
          <a:lstStyle/>
          <a:p>
            <a:endParaRPr>
              <a:solidFill>
                <a:schemeClr val="tx1"/>
              </a:solidFill>
            </a:endParaRPr>
          </a:p>
        </p:txBody>
      </p:sp>
      <p:sp>
        <p:nvSpPr>
          <p:cNvPr id="759" name="object 758">
            <a:extLst>
              <a:ext uri="{FF2B5EF4-FFF2-40B4-BE49-F238E27FC236}">
                <a16:creationId xmlns:a16="http://schemas.microsoft.com/office/drawing/2014/main" id="{95289187-61F0-4C63-A725-B698DF84A71A}"/>
              </a:ext>
            </a:extLst>
          </p:cNvPr>
          <p:cNvSpPr/>
          <p:nvPr/>
        </p:nvSpPr>
        <p:spPr>
          <a:xfrm>
            <a:off x="6047761" y="3431584"/>
            <a:ext cx="102235" cy="220979"/>
          </a:xfrm>
          <a:custGeom>
            <a:avLst/>
            <a:gdLst/>
            <a:ahLst/>
            <a:cxnLst/>
            <a:rect l="l" t="t" r="r" b="b"/>
            <a:pathLst>
              <a:path w="102235" h="220979">
                <a:moveTo>
                  <a:pt x="102108" y="0"/>
                </a:moveTo>
                <a:lnTo>
                  <a:pt x="0" y="53975"/>
                </a:lnTo>
                <a:lnTo>
                  <a:pt x="0" y="220980"/>
                </a:lnTo>
                <a:lnTo>
                  <a:pt x="102108" y="164973"/>
                </a:lnTo>
                <a:lnTo>
                  <a:pt x="102108" y="0"/>
                </a:lnTo>
                <a:close/>
              </a:path>
            </a:pathLst>
          </a:custGeom>
          <a:solidFill>
            <a:srgbClr val="A7825E"/>
          </a:solidFill>
        </p:spPr>
        <p:txBody>
          <a:bodyPr wrap="square" lIns="0" tIns="0" rIns="0" bIns="0" rtlCol="0"/>
          <a:lstStyle/>
          <a:p>
            <a:endParaRPr>
              <a:solidFill>
                <a:schemeClr val="tx1"/>
              </a:solidFill>
            </a:endParaRPr>
          </a:p>
        </p:txBody>
      </p:sp>
      <p:sp>
        <p:nvSpPr>
          <p:cNvPr id="760" name="object 759">
            <a:extLst>
              <a:ext uri="{FF2B5EF4-FFF2-40B4-BE49-F238E27FC236}">
                <a16:creationId xmlns:a16="http://schemas.microsoft.com/office/drawing/2014/main" id="{3EA8EB09-2219-4F92-88E8-E731BD4FED4A}"/>
              </a:ext>
            </a:extLst>
          </p:cNvPr>
          <p:cNvSpPr/>
          <p:nvPr/>
        </p:nvSpPr>
        <p:spPr>
          <a:xfrm>
            <a:off x="6045476" y="3483399"/>
            <a:ext cx="0" cy="169545"/>
          </a:xfrm>
          <a:custGeom>
            <a:avLst/>
            <a:gdLst/>
            <a:ahLst/>
            <a:cxnLst/>
            <a:rect l="l" t="t" r="r" b="b"/>
            <a:pathLst>
              <a:path h="169545">
                <a:moveTo>
                  <a:pt x="0" y="0"/>
                </a:moveTo>
                <a:lnTo>
                  <a:pt x="0" y="169163"/>
                </a:lnTo>
              </a:path>
            </a:pathLst>
          </a:custGeom>
          <a:ln w="4572">
            <a:solidFill>
              <a:srgbClr val="C4A47D"/>
            </a:solidFill>
          </a:ln>
        </p:spPr>
        <p:txBody>
          <a:bodyPr wrap="square" lIns="0" tIns="0" rIns="0" bIns="0" rtlCol="0"/>
          <a:lstStyle/>
          <a:p>
            <a:endParaRPr>
              <a:solidFill>
                <a:schemeClr val="tx1"/>
              </a:solidFill>
            </a:endParaRPr>
          </a:p>
        </p:txBody>
      </p:sp>
      <p:sp>
        <p:nvSpPr>
          <p:cNvPr id="761" name="object 760">
            <a:extLst>
              <a:ext uri="{FF2B5EF4-FFF2-40B4-BE49-F238E27FC236}">
                <a16:creationId xmlns:a16="http://schemas.microsoft.com/office/drawing/2014/main" id="{A59D2A39-79CE-423D-B458-0FB88AD3AFE8}"/>
              </a:ext>
            </a:extLst>
          </p:cNvPr>
          <p:cNvSpPr/>
          <p:nvPr/>
        </p:nvSpPr>
        <p:spPr>
          <a:xfrm>
            <a:off x="6324368" y="3635799"/>
            <a:ext cx="0" cy="167640"/>
          </a:xfrm>
          <a:custGeom>
            <a:avLst/>
            <a:gdLst/>
            <a:ahLst/>
            <a:cxnLst/>
            <a:rect l="l" t="t" r="r" b="b"/>
            <a:pathLst>
              <a:path h="167639">
                <a:moveTo>
                  <a:pt x="0" y="0"/>
                </a:moveTo>
                <a:lnTo>
                  <a:pt x="0" y="167639"/>
                </a:lnTo>
              </a:path>
            </a:pathLst>
          </a:custGeom>
          <a:ln w="7620">
            <a:solidFill>
              <a:srgbClr val="C4A47D"/>
            </a:solidFill>
          </a:ln>
        </p:spPr>
        <p:txBody>
          <a:bodyPr wrap="square" lIns="0" tIns="0" rIns="0" bIns="0" rtlCol="0"/>
          <a:lstStyle/>
          <a:p>
            <a:endParaRPr>
              <a:solidFill>
                <a:schemeClr val="tx1"/>
              </a:solidFill>
            </a:endParaRPr>
          </a:p>
        </p:txBody>
      </p:sp>
      <p:sp>
        <p:nvSpPr>
          <p:cNvPr id="762" name="object 761">
            <a:extLst>
              <a:ext uri="{FF2B5EF4-FFF2-40B4-BE49-F238E27FC236}">
                <a16:creationId xmlns:a16="http://schemas.microsoft.com/office/drawing/2014/main" id="{96642037-8462-4F13-B914-126DEF855817}"/>
              </a:ext>
            </a:extLst>
          </p:cNvPr>
          <p:cNvSpPr/>
          <p:nvPr/>
        </p:nvSpPr>
        <p:spPr>
          <a:xfrm>
            <a:off x="6328178" y="3582460"/>
            <a:ext cx="100965" cy="220979"/>
          </a:xfrm>
          <a:custGeom>
            <a:avLst/>
            <a:gdLst/>
            <a:ahLst/>
            <a:cxnLst/>
            <a:rect l="l" t="t" r="r" b="b"/>
            <a:pathLst>
              <a:path w="100965" h="220979">
                <a:moveTo>
                  <a:pt x="100583" y="0"/>
                </a:moveTo>
                <a:lnTo>
                  <a:pt x="0" y="54991"/>
                </a:lnTo>
                <a:lnTo>
                  <a:pt x="0" y="220980"/>
                </a:lnTo>
                <a:lnTo>
                  <a:pt x="100583" y="164973"/>
                </a:lnTo>
                <a:lnTo>
                  <a:pt x="100583" y="0"/>
                </a:lnTo>
                <a:close/>
              </a:path>
            </a:pathLst>
          </a:custGeom>
          <a:solidFill>
            <a:srgbClr val="A7825E"/>
          </a:solidFill>
        </p:spPr>
        <p:txBody>
          <a:bodyPr wrap="square" lIns="0" tIns="0" rIns="0" bIns="0" rtlCol="0"/>
          <a:lstStyle/>
          <a:p>
            <a:endParaRPr>
              <a:solidFill>
                <a:schemeClr val="tx1"/>
              </a:solidFill>
            </a:endParaRPr>
          </a:p>
        </p:txBody>
      </p:sp>
      <p:sp>
        <p:nvSpPr>
          <p:cNvPr id="763" name="object 762">
            <a:extLst>
              <a:ext uri="{FF2B5EF4-FFF2-40B4-BE49-F238E27FC236}">
                <a16:creationId xmlns:a16="http://schemas.microsoft.com/office/drawing/2014/main" id="{D6AC4404-53C2-4628-8E7C-70B8B5E98431}"/>
              </a:ext>
            </a:extLst>
          </p:cNvPr>
          <p:cNvSpPr/>
          <p:nvPr/>
        </p:nvSpPr>
        <p:spPr>
          <a:xfrm>
            <a:off x="6322082" y="3739431"/>
            <a:ext cx="149351" cy="88392"/>
          </a:xfrm>
          <a:prstGeom prst="rect">
            <a:avLst/>
          </a:prstGeom>
          <a:blipFill>
            <a:blip r:embed="rId53" cstate="print"/>
            <a:stretch>
              <a:fillRect/>
            </a:stretch>
          </a:blipFill>
        </p:spPr>
        <p:txBody>
          <a:bodyPr wrap="square" lIns="0" tIns="0" rIns="0" bIns="0" rtlCol="0"/>
          <a:lstStyle/>
          <a:p>
            <a:endParaRPr>
              <a:solidFill>
                <a:schemeClr val="tx1"/>
              </a:solidFill>
            </a:endParaRPr>
          </a:p>
        </p:txBody>
      </p:sp>
      <p:sp>
        <p:nvSpPr>
          <p:cNvPr id="764" name="object 763">
            <a:extLst>
              <a:ext uri="{FF2B5EF4-FFF2-40B4-BE49-F238E27FC236}">
                <a16:creationId xmlns:a16="http://schemas.microsoft.com/office/drawing/2014/main" id="{DEED3077-21B1-4DC8-804B-BD6AC05C5096}"/>
              </a:ext>
            </a:extLst>
          </p:cNvPr>
          <p:cNvSpPr/>
          <p:nvPr/>
        </p:nvSpPr>
        <p:spPr>
          <a:xfrm>
            <a:off x="5957846" y="3411772"/>
            <a:ext cx="470915" cy="463296"/>
          </a:xfrm>
          <a:prstGeom prst="rect">
            <a:avLst/>
          </a:prstGeom>
          <a:blipFill>
            <a:blip r:embed="rId54" cstate="print"/>
            <a:stretch>
              <a:fillRect/>
            </a:stretch>
          </a:blipFill>
        </p:spPr>
        <p:txBody>
          <a:bodyPr wrap="square" lIns="0" tIns="0" rIns="0" bIns="0" rtlCol="0"/>
          <a:lstStyle/>
          <a:p>
            <a:endParaRPr>
              <a:solidFill>
                <a:schemeClr val="tx1"/>
              </a:solidFill>
            </a:endParaRPr>
          </a:p>
        </p:txBody>
      </p:sp>
      <p:sp>
        <p:nvSpPr>
          <p:cNvPr id="765" name="object 764">
            <a:extLst>
              <a:ext uri="{FF2B5EF4-FFF2-40B4-BE49-F238E27FC236}">
                <a16:creationId xmlns:a16="http://schemas.microsoft.com/office/drawing/2014/main" id="{3E6CBB35-5D1E-4B59-B456-16FFC1990CBD}"/>
              </a:ext>
            </a:extLst>
          </p:cNvPr>
          <p:cNvSpPr/>
          <p:nvPr/>
        </p:nvSpPr>
        <p:spPr>
          <a:xfrm>
            <a:off x="6315985" y="3564172"/>
            <a:ext cx="73151" cy="42672"/>
          </a:xfrm>
          <a:prstGeom prst="rect">
            <a:avLst/>
          </a:prstGeom>
          <a:blipFill>
            <a:blip r:embed="rId55" cstate="print"/>
            <a:stretch>
              <a:fillRect/>
            </a:stretch>
          </a:blipFill>
        </p:spPr>
        <p:txBody>
          <a:bodyPr wrap="square" lIns="0" tIns="0" rIns="0" bIns="0" rtlCol="0"/>
          <a:lstStyle/>
          <a:p>
            <a:endParaRPr>
              <a:solidFill>
                <a:schemeClr val="tx1"/>
              </a:solidFill>
            </a:endParaRPr>
          </a:p>
        </p:txBody>
      </p:sp>
      <p:sp>
        <p:nvSpPr>
          <p:cNvPr id="766" name="object 765">
            <a:extLst>
              <a:ext uri="{FF2B5EF4-FFF2-40B4-BE49-F238E27FC236}">
                <a16:creationId xmlns:a16="http://schemas.microsoft.com/office/drawing/2014/main" id="{099B848E-A8E9-43C9-AE37-F2CDCB67D90C}"/>
              </a:ext>
            </a:extLst>
          </p:cNvPr>
          <p:cNvSpPr/>
          <p:nvPr/>
        </p:nvSpPr>
        <p:spPr>
          <a:xfrm>
            <a:off x="6270266" y="3518452"/>
            <a:ext cx="62865" cy="43180"/>
          </a:xfrm>
          <a:custGeom>
            <a:avLst/>
            <a:gdLst/>
            <a:ahLst/>
            <a:cxnLst/>
            <a:rect l="l" t="t" r="r" b="b"/>
            <a:pathLst>
              <a:path w="62865" h="43179">
                <a:moveTo>
                  <a:pt x="60198" y="0"/>
                </a:moveTo>
                <a:lnTo>
                  <a:pt x="2285" y="30480"/>
                </a:lnTo>
                <a:lnTo>
                  <a:pt x="0" y="32512"/>
                </a:lnTo>
                <a:lnTo>
                  <a:pt x="0" y="38607"/>
                </a:lnTo>
                <a:lnTo>
                  <a:pt x="2285" y="42672"/>
                </a:lnTo>
                <a:lnTo>
                  <a:pt x="60198" y="10160"/>
                </a:lnTo>
                <a:lnTo>
                  <a:pt x="62483" y="8127"/>
                </a:lnTo>
                <a:lnTo>
                  <a:pt x="62483" y="2031"/>
                </a:lnTo>
                <a:lnTo>
                  <a:pt x="60198" y="0"/>
                </a:lnTo>
                <a:close/>
              </a:path>
            </a:pathLst>
          </a:custGeom>
          <a:solidFill>
            <a:srgbClr val="406B6F"/>
          </a:solidFill>
        </p:spPr>
        <p:txBody>
          <a:bodyPr wrap="square" lIns="0" tIns="0" rIns="0" bIns="0" rtlCol="0"/>
          <a:lstStyle/>
          <a:p>
            <a:endParaRPr>
              <a:solidFill>
                <a:schemeClr val="tx1"/>
              </a:solidFill>
            </a:endParaRPr>
          </a:p>
        </p:txBody>
      </p:sp>
      <p:sp>
        <p:nvSpPr>
          <p:cNvPr id="767" name="object 766">
            <a:extLst>
              <a:ext uri="{FF2B5EF4-FFF2-40B4-BE49-F238E27FC236}">
                <a16:creationId xmlns:a16="http://schemas.microsoft.com/office/drawing/2014/main" id="{E904DAAA-B81A-4B33-972F-F7BD7F8D0770}"/>
              </a:ext>
            </a:extLst>
          </p:cNvPr>
          <p:cNvSpPr/>
          <p:nvPr/>
        </p:nvSpPr>
        <p:spPr>
          <a:xfrm>
            <a:off x="6273314" y="3526072"/>
            <a:ext cx="100965" cy="56515"/>
          </a:xfrm>
          <a:custGeom>
            <a:avLst/>
            <a:gdLst/>
            <a:ahLst/>
            <a:cxnLst/>
            <a:rect l="l" t="t" r="r" b="b"/>
            <a:pathLst>
              <a:path w="100965" h="56514">
                <a:moveTo>
                  <a:pt x="56895" y="0"/>
                </a:moveTo>
                <a:lnTo>
                  <a:pt x="0" y="33400"/>
                </a:lnTo>
                <a:lnTo>
                  <a:pt x="43687" y="56387"/>
                </a:lnTo>
                <a:lnTo>
                  <a:pt x="100583" y="25018"/>
                </a:lnTo>
                <a:lnTo>
                  <a:pt x="56895" y="0"/>
                </a:lnTo>
                <a:close/>
              </a:path>
            </a:pathLst>
          </a:custGeom>
          <a:solidFill>
            <a:srgbClr val="53949F"/>
          </a:solidFill>
        </p:spPr>
        <p:txBody>
          <a:bodyPr wrap="square" lIns="0" tIns="0" rIns="0" bIns="0" rtlCol="0"/>
          <a:lstStyle/>
          <a:p>
            <a:endParaRPr>
              <a:solidFill>
                <a:schemeClr val="tx1"/>
              </a:solidFill>
            </a:endParaRPr>
          </a:p>
        </p:txBody>
      </p:sp>
      <p:sp>
        <p:nvSpPr>
          <p:cNvPr id="768" name="object 767">
            <a:extLst>
              <a:ext uri="{FF2B5EF4-FFF2-40B4-BE49-F238E27FC236}">
                <a16:creationId xmlns:a16="http://schemas.microsoft.com/office/drawing/2014/main" id="{D3A2E364-C291-410A-87EA-30453B516FBE}"/>
              </a:ext>
            </a:extLst>
          </p:cNvPr>
          <p:cNvSpPr/>
          <p:nvPr/>
        </p:nvSpPr>
        <p:spPr>
          <a:xfrm>
            <a:off x="6309890" y="3542836"/>
            <a:ext cx="62865" cy="40005"/>
          </a:xfrm>
          <a:custGeom>
            <a:avLst/>
            <a:gdLst/>
            <a:ahLst/>
            <a:cxnLst/>
            <a:rect l="l" t="t" r="r" b="b"/>
            <a:pathLst>
              <a:path w="62865" h="40004">
                <a:moveTo>
                  <a:pt x="62483" y="0"/>
                </a:moveTo>
                <a:lnTo>
                  <a:pt x="0" y="27051"/>
                </a:lnTo>
                <a:lnTo>
                  <a:pt x="6730" y="39624"/>
                </a:lnTo>
                <a:lnTo>
                  <a:pt x="62483" y="8382"/>
                </a:lnTo>
                <a:lnTo>
                  <a:pt x="62483" y="0"/>
                </a:lnTo>
                <a:close/>
              </a:path>
            </a:pathLst>
          </a:custGeom>
          <a:solidFill>
            <a:srgbClr val="E1E7DF"/>
          </a:solidFill>
        </p:spPr>
        <p:txBody>
          <a:bodyPr wrap="square" lIns="0" tIns="0" rIns="0" bIns="0" rtlCol="0"/>
          <a:lstStyle/>
          <a:p>
            <a:endParaRPr>
              <a:solidFill>
                <a:schemeClr val="tx1"/>
              </a:solidFill>
            </a:endParaRPr>
          </a:p>
        </p:txBody>
      </p:sp>
      <p:sp>
        <p:nvSpPr>
          <p:cNvPr id="769" name="object 768">
            <a:extLst>
              <a:ext uri="{FF2B5EF4-FFF2-40B4-BE49-F238E27FC236}">
                <a16:creationId xmlns:a16="http://schemas.microsoft.com/office/drawing/2014/main" id="{49EAA0AB-064D-4828-AE33-F3B226F00686}"/>
              </a:ext>
            </a:extLst>
          </p:cNvPr>
          <p:cNvSpPr/>
          <p:nvPr/>
        </p:nvSpPr>
        <p:spPr>
          <a:xfrm>
            <a:off x="6273314" y="3548931"/>
            <a:ext cx="43180" cy="33655"/>
          </a:xfrm>
          <a:custGeom>
            <a:avLst/>
            <a:gdLst/>
            <a:ahLst/>
            <a:cxnLst/>
            <a:rect l="l" t="t" r="r" b="b"/>
            <a:pathLst>
              <a:path w="43179" h="33654">
                <a:moveTo>
                  <a:pt x="0" y="0"/>
                </a:moveTo>
                <a:lnTo>
                  <a:pt x="0" y="10414"/>
                </a:lnTo>
                <a:lnTo>
                  <a:pt x="42671" y="33528"/>
                </a:lnTo>
                <a:lnTo>
                  <a:pt x="40512" y="31369"/>
                </a:lnTo>
                <a:lnTo>
                  <a:pt x="40512" y="25146"/>
                </a:lnTo>
                <a:lnTo>
                  <a:pt x="42671" y="22987"/>
                </a:lnTo>
                <a:lnTo>
                  <a:pt x="0" y="0"/>
                </a:lnTo>
                <a:close/>
              </a:path>
            </a:pathLst>
          </a:custGeom>
          <a:solidFill>
            <a:srgbClr val="F5F9EF"/>
          </a:solidFill>
        </p:spPr>
        <p:txBody>
          <a:bodyPr wrap="square" lIns="0" tIns="0" rIns="0" bIns="0" rtlCol="0"/>
          <a:lstStyle/>
          <a:p>
            <a:endParaRPr>
              <a:solidFill>
                <a:schemeClr val="tx1"/>
              </a:solidFill>
            </a:endParaRPr>
          </a:p>
        </p:txBody>
      </p:sp>
      <p:sp>
        <p:nvSpPr>
          <p:cNvPr id="770" name="object 769">
            <a:extLst>
              <a:ext uri="{FF2B5EF4-FFF2-40B4-BE49-F238E27FC236}">
                <a16:creationId xmlns:a16="http://schemas.microsoft.com/office/drawing/2014/main" id="{5BDE3F26-AA85-423B-8D5E-CC7599D5DA72}"/>
              </a:ext>
            </a:extLst>
          </p:cNvPr>
          <p:cNvSpPr/>
          <p:nvPr/>
        </p:nvSpPr>
        <p:spPr>
          <a:xfrm>
            <a:off x="6273314" y="3518452"/>
            <a:ext cx="100965" cy="56515"/>
          </a:xfrm>
          <a:custGeom>
            <a:avLst/>
            <a:gdLst/>
            <a:ahLst/>
            <a:cxnLst/>
            <a:rect l="l" t="t" r="r" b="b"/>
            <a:pathLst>
              <a:path w="100965" h="56514">
                <a:moveTo>
                  <a:pt x="56895" y="0"/>
                </a:moveTo>
                <a:lnTo>
                  <a:pt x="0" y="31368"/>
                </a:lnTo>
                <a:lnTo>
                  <a:pt x="43687" y="56387"/>
                </a:lnTo>
                <a:lnTo>
                  <a:pt x="100583" y="25018"/>
                </a:lnTo>
                <a:lnTo>
                  <a:pt x="56895" y="0"/>
                </a:lnTo>
                <a:close/>
              </a:path>
            </a:pathLst>
          </a:custGeom>
          <a:solidFill>
            <a:srgbClr val="53949F"/>
          </a:solidFill>
        </p:spPr>
        <p:txBody>
          <a:bodyPr wrap="square" lIns="0" tIns="0" rIns="0" bIns="0" rtlCol="0"/>
          <a:lstStyle/>
          <a:p>
            <a:endParaRPr>
              <a:solidFill>
                <a:schemeClr val="tx1"/>
              </a:solidFill>
            </a:endParaRPr>
          </a:p>
        </p:txBody>
      </p:sp>
      <p:sp>
        <p:nvSpPr>
          <p:cNvPr id="771" name="object 770">
            <a:extLst>
              <a:ext uri="{FF2B5EF4-FFF2-40B4-BE49-F238E27FC236}">
                <a16:creationId xmlns:a16="http://schemas.microsoft.com/office/drawing/2014/main" id="{DA9E1E8E-21BC-4730-96B9-D7A62D9C9659}"/>
              </a:ext>
            </a:extLst>
          </p:cNvPr>
          <p:cNvSpPr/>
          <p:nvPr/>
        </p:nvSpPr>
        <p:spPr>
          <a:xfrm>
            <a:off x="6273314" y="3548931"/>
            <a:ext cx="43180" cy="26034"/>
          </a:xfrm>
          <a:custGeom>
            <a:avLst/>
            <a:gdLst/>
            <a:ahLst/>
            <a:cxnLst/>
            <a:rect l="l" t="t" r="r" b="b"/>
            <a:pathLst>
              <a:path w="43179" h="26035">
                <a:moveTo>
                  <a:pt x="0" y="0"/>
                </a:moveTo>
                <a:lnTo>
                  <a:pt x="0" y="2159"/>
                </a:lnTo>
                <a:lnTo>
                  <a:pt x="42671" y="25908"/>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772" name="object 771">
            <a:extLst>
              <a:ext uri="{FF2B5EF4-FFF2-40B4-BE49-F238E27FC236}">
                <a16:creationId xmlns:a16="http://schemas.microsoft.com/office/drawing/2014/main" id="{EEB37484-CBE1-4286-9816-4A0B6B2F2A3E}"/>
              </a:ext>
            </a:extLst>
          </p:cNvPr>
          <p:cNvSpPr/>
          <p:nvPr/>
        </p:nvSpPr>
        <p:spPr>
          <a:xfrm>
            <a:off x="6273314" y="3559599"/>
            <a:ext cx="43180" cy="24765"/>
          </a:xfrm>
          <a:custGeom>
            <a:avLst/>
            <a:gdLst/>
            <a:ahLst/>
            <a:cxnLst/>
            <a:rect l="l" t="t" r="r" b="b"/>
            <a:pathLst>
              <a:path w="43179" h="24764">
                <a:moveTo>
                  <a:pt x="0" y="0"/>
                </a:moveTo>
                <a:lnTo>
                  <a:pt x="0" y="2031"/>
                </a:lnTo>
                <a:lnTo>
                  <a:pt x="42671" y="24383"/>
                </a:lnTo>
                <a:lnTo>
                  <a:pt x="42671" y="22351"/>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773" name="object 772">
            <a:extLst>
              <a:ext uri="{FF2B5EF4-FFF2-40B4-BE49-F238E27FC236}">
                <a16:creationId xmlns:a16="http://schemas.microsoft.com/office/drawing/2014/main" id="{7FC5861B-1DEE-40B7-9A5E-6A9280EC5C65}"/>
              </a:ext>
            </a:extLst>
          </p:cNvPr>
          <p:cNvSpPr/>
          <p:nvPr/>
        </p:nvSpPr>
        <p:spPr>
          <a:xfrm>
            <a:off x="6315985" y="3551980"/>
            <a:ext cx="58419" cy="32384"/>
          </a:xfrm>
          <a:custGeom>
            <a:avLst/>
            <a:gdLst/>
            <a:ahLst/>
            <a:cxnLst/>
            <a:rect l="l" t="t" r="r" b="b"/>
            <a:pathLst>
              <a:path w="58420" h="32385">
                <a:moveTo>
                  <a:pt x="57912" y="0"/>
                </a:moveTo>
                <a:lnTo>
                  <a:pt x="0" y="29972"/>
                </a:lnTo>
                <a:lnTo>
                  <a:pt x="0" y="32004"/>
                </a:lnTo>
                <a:lnTo>
                  <a:pt x="57912" y="0"/>
                </a:lnTo>
                <a:close/>
              </a:path>
            </a:pathLst>
          </a:custGeom>
          <a:solidFill>
            <a:srgbClr val="699DA3"/>
          </a:solidFill>
        </p:spPr>
        <p:txBody>
          <a:bodyPr wrap="square" lIns="0" tIns="0" rIns="0" bIns="0" rtlCol="0"/>
          <a:lstStyle/>
          <a:p>
            <a:endParaRPr>
              <a:solidFill>
                <a:schemeClr val="tx1"/>
              </a:solidFill>
            </a:endParaRPr>
          </a:p>
        </p:txBody>
      </p:sp>
      <p:sp>
        <p:nvSpPr>
          <p:cNvPr id="774" name="object 773">
            <a:extLst>
              <a:ext uri="{FF2B5EF4-FFF2-40B4-BE49-F238E27FC236}">
                <a16:creationId xmlns:a16="http://schemas.microsoft.com/office/drawing/2014/main" id="{FAA685E4-619F-4220-AA06-6AE9424F2195}"/>
              </a:ext>
            </a:extLst>
          </p:cNvPr>
          <p:cNvSpPr/>
          <p:nvPr/>
        </p:nvSpPr>
        <p:spPr>
          <a:xfrm>
            <a:off x="6116341" y="3884211"/>
            <a:ext cx="10795" cy="7620"/>
          </a:xfrm>
          <a:custGeom>
            <a:avLst/>
            <a:gdLst/>
            <a:ahLst/>
            <a:cxnLst/>
            <a:rect l="l" t="t" r="r" b="b"/>
            <a:pathLst>
              <a:path w="10795" h="7620">
                <a:moveTo>
                  <a:pt x="6350" y="0"/>
                </a:moveTo>
                <a:lnTo>
                  <a:pt x="4318" y="0"/>
                </a:lnTo>
                <a:lnTo>
                  <a:pt x="0" y="3809"/>
                </a:lnTo>
                <a:lnTo>
                  <a:pt x="4318" y="7619"/>
                </a:lnTo>
                <a:lnTo>
                  <a:pt x="6350" y="7619"/>
                </a:lnTo>
                <a:lnTo>
                  <a:pt x="10668" y="3809"/>
                </a:lnTo>
                <a:lnTo>
                  <a:pt x="6350" y="0"/>
                </a:lnTo>
                <a:close/>
              </a:path>
            </a:pathLst>
          </a:custGeom>
          <a:solidFill>
            <a:srgbClr val="9F97C9"/>
          </a:solidFill>
        </p:spPr>
        <p:txBody>
          <a:bodyPr wrap="square" lIns="0" tIns="0" rIns="0" bIns="0" rtlCol="0"/>
          <a:lstStyle/>
          <a:p>
            <a:endParaRPr>
              <a:solidFill>
                <a:schemeClr val="tx1"/>
              </a:solidFill>
            </a:endParaRPr>
          </a:p>
        </p:txBody>
      </p:sp>
      <p:sp>
        <p:nvSpPr>
          <p:cNvPr id="775" name="object 774">
            <a:extLst>
              <a:ext uri="{FF2B5EF4-FFF2-40B4-BE49-F238E27FC236}">
                <a16:creationId xmlns:a16="http://schemas.microsoft.com/office/drawing/2014/main" id="{CD73FDE6-8D56-4E27-8AB8-D99E4CF4C7D3}"/>
              </a:ext>
            </a:extLst>
          </p:cNvPr>
          <p:cNvSpPr/>
          <p:nvPr/>
        </p:nvSpPr>
        <p:spPr>
          <a:xfrm>
            <a:off x="6125485" y="3890307"/>
            <a:ext cx="10795" cy="6350"/>
          </a:xfrm>
          <a:custGeom>
            <a:avLst/>
            <a:gdLst/>
            <a:ahLst/>
            <a:cxnLst/>
            <a:rect l="l" t="t" r="r" b="b"/>
            <a:pathLst>
              <a:path w="10795" h="6350">
                <a:moveTo>
                  <a:pt x="6350" y="0"/>
                </a:moveTo>
                <a:lnTo>
                  <a:pt x="4317" y="0"/>
                </a:lnTo>
                <a:lnTo>
                  <a:pt x="0" y="2032"/>
                </a:lnTo>
                <a:lnTo>
                  <a:pt x="0" y="4064"/>
                </a:lnTo>
                <a:lnTo>
                  <a:pt x="4317" y="6096"/>
                </a:lnTo>
                <a:lnTo>
                  <a:pt x="6350" y="6096"/>
                </a:lnTo>
                <a:lnTo>
                  <a:pt x="10667" y="4064"/>
                </a:lnTo>
                <a:lnTo>
                  <a:pt x="10667" y="2032"/>
                </a:lnTo>
                <a:lnTo>
                  <a:pt x="6350" y="0"/>
                </a:lnTo>
                <a:close/>
              </a:path>
            </a:pathLst>
          </a:custGeom>
          <a:solidFill>
            <a:srgbClr val="A7DCE1"/>
          </a:solidFill>
        </p:spPr>
        <p:txBody>
          <a:bodyPr wrap="square" lIns="0" tIns="0" rIns="0" bIns="0" rtlCol="0"/>
          <a:lstStyle/>
          <a:p>
            <a:endParaRPr>
              <a:solidFill>
                <a:schemeClr val="tx1"/>
              </a:solidFill>
            </a:endParaRPr>
          </a:p>
        </p:txBody>
      </p:sp>
      <p:sp>
        <p:nvSpPr>
          <p:cNvPr id="776" name="object 775">
            <a:extLst>
              <a:ext uri="{FF2B5EF4-FFF2-40B4-BE49-F238E27FC236}">
                <a16:creationId xmlns:a16="http://schemas.microsoft.com/office/drawing/2014/main" id="{61537DF3-081E-4E1C-8E02-E6D9F7F65325}"/>
              </a:ext>
            </a:extLst>
          </p:cNvPr>
          <p:cNvSpPr/>
          <p:nvPr/>
        </p:nvSpPr>
        <p:spPr>
          <a:xfrm>
            <a:off x="6134629" y="3894880"/>
            <a:ext cx="10795" cy="6350"/>
          </a:xfrm>
          <a:custGeom>
            <a:avLst/>
            <a:gdLst/>
            <a:ahLst/>
            <a:cxnLst/>
            <a:rect l="l" t="t" r="r" b="b"/>
            <a:pathLst>
              <a:path w="10795" h="6350">
                <a:moveTo>
                  <a:pt x="6350" y="0"/>
                </a:moveTo>
                <a:lnTo>
                  <a:pt x="4318" y="0"/>
                </a:lnTo>
                <a:lnTo>
                  <a:pt x="0" y="2032"/>
                </a:lnTo>
                <a:lnTo>
                  <a:pt x="0" y="4064"/>
                </a:lnTo>
                <a:lnTo>
                  <a:pt x="4318" y="6096"/>
                </a:lnTo>
                <a:lnTo>
                  <a:pt x="6350" y="6096"/>
                </a:lnTo>
                <a:lnTo>
                  <a:pt x="10668" y="4064"/>
                </a:lnTo>
                <a:lnTo>
                  <a:pt x="10668" y="2032"/>
                </a:lnTo>
                <a:lnTo>
                  <a:pt x="6350" y="0"/>
                </a:lnTo>
                <a:close/>
              </a:path>
            </a:pathLst>
          </a:custGeom>
          <a:solidFill>
            <a:srgbClr val="D2E4A1"/>
          </a:solidFill>
        </p:spPr>
        <p:txBody>
          <a:bodyPr wrap="square" lIns="0" tIns="0" rIns="0" bIns="0" rtlCol="0"/>
          <a:lstStyle/>
          <a:p>
            <a:endParaRPr>
              <a:solidFill>
                <a:schemeClr val="tx1"/>
              </a:solidFill>
            </a:endParaRPr>
          </a:p>
        </p:txBody>
      </p:sp>
      <p:sp>
        <p:nvSpPr>
          <p:cNvPr id="777" name="object 776">
            <a:extLst>
              <a:ext uri="{FF2B5EF4-FFF2-40B4-BE49-F238E27FC236}">
                <a16:creationId xmlns:a16="http://schemas.microsoft.com/office/drawing/2014/main" id="{7E4279A3-C197-4F7B-81A2-1116DB15C7F4}"/>
              </a:ext>
            </a:extLst>
          </p:cNvPr>
          <p:cNvSpPr/>
          <p:nvPr/>
        </p:nvSpPr>
        <p:spPr>
          <a:xfrm>
            <a:off x="6142249" y="3897928"/>
            <a:ext cx="12700" cy="9525"/>
          </a:xfrm>
          <a:custGeom>
            <a:avLst/>
            <a:gdLst/>
            <a:ahLst/>
            <a:cxnLst/>
            <a:rect l="l" t="t" r="r" b="b"/>
            <a:pathLst>
              <a:path w="12700" h="9525">
                <a:moveTo>
                  <a:pt x="7365" y="0"/>
                </a:moveTo>
                <a:lnTo>
                  <a:pt x="4825" y="0"/>
                </a:lnTo>
                <a:lnTo>
                  <a:pt x="0" y="4572"/>
                </a:lnTo>
                <a:lnTo>
                  <a:pt x="4825" y="9143"/>
                </a:lnTo>
                <a:lnTo>
                  <a:pt x="7365" y="9143"/>
                </a:lnTo>
                <a:lnTo>
                  <a:pt x="12191" y="4572"/>
                </a:lnTo>
                <a:lnTo>
                  <a:pt x="7365" y="0"/>
                </a:lnTo>
                <a:close/>
              </a:path>
            </a:pathLst>
          </a:custGeom>
          <a:solidFill>
            <a:srgbClr val="FFD781"/>
          </a:solidFill>
        </p:spPr>
        <p:txBody>
          <a:bodyPr wrap="square" lIns="0" tIns="0" rIns="0" bIns="0" rtlCol="0"/>
          <a:lstStyle/>
          <a:p>
            <a:endParaRPr>
              <a:solidFill>
                <a:schemeClr val="tx1"/>
              </a:solidFill>
            </a:endParaRPr>
          </a:p>
        </p:txBody>
      </p:sp>
      <p:sp>
        <p:nvSpPr>
          <p:cNvPr id="778" name="object 777">
            <a:extLst>
              <a:ext uri="{FF2B5EF4-FFF2-40B4-BE49-F238E27FC236}">
                <a16:creationId xmlns:a16="http://schemas.microsoft.com/office/drawing/2014/main" id="{11ECD7F8-D4C0-463E-B3B5-A6907BC0949D}"/>
              </a:ext>
            </a:extLst>
          </p:cNvPr>
          <p:cNvSpPr/>
          <p:nvPr/>
        </p:nvSpPr>
        <p:spPr>
          <a:xfrm>
            <a:off x="6107197" y="3890307"/>
            <a:ext cx="10795" cy="6350"/>
          </a:xfrm>
          <a:custGeom>
            <a:avLst/>
            <a:gdLst/>
            <a:ahLst/>
            <a:cxnLst/>
            <a:rect l="l" t="t" r="r" b="b"/>
            <a:pathLst>
              <a:path w="10795" h="6350">
                <a:moveTo>
                  <a:pt x="6350" y="0"/>
                </a:moveTo>
                <a:lnTo>
                  <a:pt x="4317" y="0"/>
                </a:lnTo>
                <a:lnTo>
                  <a:pt x="0" y="2032"/>
                </a:lnTo>
                <a:lnTo>
                  <a:pt x="0" y="4064"/>
                </a:lnTo>
                <a:lnTo>
                  <a:pt x="4317" y="6096"/>
                </a:lnTo>
                <a:lnTo>
                  <a:pt x="6350" y="6096"/>
                </a:lnTo>
                <a:lnTo>
                  <a:pt x="10667" y="4064"/>
                </a:lnTo>
                <a:lnTo>
                  <a:pt x="10667" y="2032"/>
                </a:lnTo>
                <a:lnTo>
                  <a:pt x="6350" y="0"/>
                </a:lnTo>
                <a:close/>
              </a:path>
            </a:pathLst>
          </a:custGeom>
          <a:solidFill>
            <a:srgbClr val="FFD781"/>
          </a:solidFill>
        </p:spPr>
        <p:txBody>
          <a:bodyPr wrap="square" lIns="0" tIns="0" rIns="0" bIns="0" rtlCol="0"/>
          <a:lstStyle/>
          <a:p>
            <a:endParaRPr>
              <a:solidFill>
                <a:schemeClr val="tx1"/>
              </a:solidFill>
            </a:endParaRPr>
          </a:p>
        </p:txBody>
      </p:sp>
      <p:sp>
        <p:nvSpPr>
          <p:cNvPr id="779" name="object 778">
            <a:extLst>
              <a:ext uri="{FF2B5EF4-FFF2-40B4-BE49-F238E27FC236}">
                <a16:creationId xmlns:a16="http://schemas.microsoft.com/office/drawing/2014/main" id="{072C2E9E-1C50-40ED-80CB-B38E43DCD9A5}"/>
              </a:ext>
            </a:extLst>
          </p:cNvPr>
          <p:cNvSpPr/>
          <p:nvPr/>
        </p:nvSpPr>
        <p:spPr>
          <a:xfrm>
            <a:off x="6116341" y="3894880"/>
            <a:ext cx="10795" cy="6350"/>
          </a:xfrm>
          <a:custGeom>
            <a:avLst/>
            <a:gdLst/>
            <a:ahLst/>
            <a:cxnLst/>
            <a:rect l="l" t="t" r="r" b="b"/>
            <a:pathLst>
              <a:path w="10795" h="6350">
                <a:moveTo>
                  <a:pt x="6350" y="0"/>
                </a:moveTo>
                <a:lnTo>
                  <a:pt x="4318" y="0"/>
                </a:lnTo>
                <a:lnTo>
                  <a:pt x="0" y="2032"/>
                </a:lnTo>
                <a:lnTo>
                  <a:pt x="0" y="4064"/>
                </a:lnTo>
                <a:lnTo>
                  <a:pt x="4318" y="6096"/>
                </a:lnTo>
                <a:lnTo>
                  <a:pt x="6350" y="6096"/>
                </a:lnTo>
                <a:lnTo>
                  <a:pt x="10668" y="4064"/>
                </a:lnTo>
                <a:lnTo>
                  <a:pt x="10668" y="2032"/>
                </a:lnTo>
                <a:lnTo>
                  <a:pt x="6350" y="0"/>
                </a:lnTo>
                <a:close/>
              </a:path>
            </a:pathLst>
          </a:custGeom>
          <a:solidFill>
            <a:srgbClr val="9F97C9"/>
          </a:solidFill>
        </p:spPr>
        <p:txBody>
          <a:bodyPr wrap="square" lIns="0" tIns="0" rIns="0" bIns="0" rtlCol="0"/>
          <a:lstStyle/>
          <a:p>
            <a:endParaRPr>
              <a:solidFill>
                <a:schemeClr val="tx1"/>
              </a:solidFill>
            </a:endParaRPr>
          </a:p>
        </p:txBody>
      </p:sp>
      <p:sp>
        <p:nvSpPr>
          <p:cNvPr id="780" name="object 779">
            <a:extLst>
              <a:ext uri="{FF2B5EF4-FFF2-40B4-BE49-F238E27FC236}">
                <a16:creationId xmlns:a16="http://schemas.microsoft.com/office/drawing/2014/main" id="{B4747BFB-A55B-486B-836E-4E0FF217492C}"/>
              </a:ext>
            </a:extLst>
          </p:cNvPr>
          <p:cNvSpPr/>
          <p:nvPr/>
        </p:nvSpPr>
        <p:spPr>
          <a:xfrm>
            <a:off x="6125485" y="3897928"/>
            <a:ext cx="10795" cy="9525"/>
          </a:xfrm>
          <a:custGeom>
            <a:avLst/>
            <a:gdLst/>
            <a:ahLst/>
            <a:cxnLst/>
            <a:rect l="l" t="t" r="r" b="b"/>
            <a:pathLst>
              <a:path w="10795" h="9525">
                <a:moveTo>
                  <a:pt x="6350" y="0"/>
                </a:moveTo>
                <a:lnTo>
                  <a:pt x="4317" y="0"/>
                </a:lnTo>
                <a:lnTo>
                  <a:pt x="0" y="4572"/>
                </a:lnTo>
                <a:lnTo>
                  <a:pt x="4317" y="9143"/>
                </a:lnTo>
                <a:lnTo>
                  <a:pt x="6350" y="9143"/>
                </a:lnTo>
                <a:lnTo>
                  <a:pt x="10667" y="4572"/>
                </a:lnTo>
                <a:lnTo>
                  <a:pt x="6350" y="0"/>
                </a:lnTo>
                <a:close/>
              </a:path>
            </a:pathLst>
          </a:custGeom>
          <a:solidFill>
            <a:srgbClr val="A7DCE1"/>
          </a:solidFill>
        </p:spPr>
        <p:txBody>
          <a:bodyPr wrap="square" lIns="0" tIns="0" rIns="0" bIns="0" rtlCol="0"/>
          <a:lstStyle/>
          <a:p>
            <a:endParaRPr>
              <a:solidFill>
                <a:schemeClr val="tx1"/>
              </a:solidFill>
            </a:endParaRPr>
          </a:p>
        </p:txBody>
      </p:sp>
      <p:sp>
        <p:nvSpPr>
          <p:cNvPr id="781" name="object 780">
            <a:extLst>
              <a:ext uri="{FF2B5EF4-FFF2-40B4-BE49-F238E27FC236}">
                <a16:creationId xmlns:a16="http://schemas.microsoft.com/office/drawing/2014/main" id="{92B8B9C0-A8F0-4258-8444-174A8F9E81B0}"/>
              </a:ext>
            </a:extLst>
          </p:cNvPr>
          <p:cNvSpPr/>
          <p:nvPr/>
        </p:nvSpPr>
        <p:spPr>
          <a:xfrm>
            <a:off x="6098054" y="3894880"/>
            <a:ext cx="12700" cy="6350"/>
          </a:xfrm>
          <a:custGeom>
            <a:avLst/>
            <a:gdLst/>
            <a:ahLst/>
            <a:cxnLst/>
            <a:rect l="l" t="t" r="r" b="b"/>
            <a:pathLst>
              <a:path w="12700" h="6350">
                <a:moveTo>
                  <a:pt x="7366" y="0"/>
                </a:moveTo>
                <a:lnTo>
                  <a:pt x="4825" y="0"/>
                </a:lnTo>
                <a:lnTo>
                  <a:pt x="0" y="2032"/>
                </a:lnTo>
                <a:lnTo>
                  <a:pt x="0" y="4064"/>
                </a:lnTo>
                <a:lnTo>
                  <a:pt x="4825" y="6096"/>
                </a:lnTo>
                <a:lnTo>
                  <a:pt x="7366" y="6096"/>
                </a:lnTo>
                <a:lnTo>
                  <a:pt x="12192" y="4064"/>
                </a:lnTo>
                <a:lnTo>
                  <a:pt x="12192" y="2032"/>
                </a:lnTo>
                <a:lnTo>
                  <a:pt x="7366" y="0"/>
                </a:lnTo>
                <a:close/>
              </a:path>
            </a:pathLst>
          </a:custGeom>
          <a:solidFill>
            <a:srgbClr val="DDB085"/>
          </a:solidFill>
        </p:spPr>
        <p:txBody>
          <a:bodyPr wrap="square" lIns="0" tIns="0" rIns="0" bIns="0" rtlCol="0"/>
          <a:lstStyle/>
          <a:p>
            <a:endParaRPr>
              <a:solidFill>
                <a:schemeClr val="tx1"/>
              </a:solidFill>
            </a:endParaRPr>
          </a:p>
        </p:txBody>
      </p:sp>
      <p:sp>
        <p:nvSpPr>
          <p:cNvPr id="782" name="object 781">
            <a:extLst>
              <a:ext uri="{FF2B5EF4-FFF2-40B4-BE49-F238E27FC236}">
                <a16:creationId xmlns:a16="http://schemas.microsoft.com/office/drawing/2014/main" id="{AFFFA0B0-7963-4670-A623-1365F7D8F35A}"/>
              </a:ext>
            </a:extLst>
          </p:cNvPr>
          <p:cNvSpPr/>
          <p:nvPr/>
        </p:nvSpPr>
        <p:spPr>
          <a:xfrm>
            <a:off x="6107197" y="3897928"/>
            <a:ext cx="10795" cy="9525"/>
          </a:xfrm>
          <a:custGeom>
            <a:avLst/>
            <a:gdLst/>
            <a:ahLst/>
            <a:cxnLst/>
            <a:rect l="l" t="t" r="r" b="b"/>
            <a:pathLst>
              <a:path w="10795" h="9525">
                <a:moveTo>
                  <a:pt x="6350" y="0"/>
                </a:moveTo>
                <a:lnTo>
                  <a:pt x="4317" y="0"/>
                </a:lnTo>
                <a:lnTo>
                  <a:pt x="0" y="4572"/>
                </a:lnTo>
                <a:lnTo>
                  <a:pt x="4317" y="9143"/>
                </a:lnTo>
                <a:lnTo>
                  <a:pt x="6350" y="9143"/>
                </a:lnTo>
                <a:lnTo>
                  <a:pt x="10667" y="4572"/>
                </a:lnTo>
                <a:lnTo>
                  <a:pt x="6350" y="0"/>
                </a:lnTo>
                <a:close/>
              </a:path>
            </a:pathLst>
          </a:custGeom>
          <a:solidFill>
            <a:srgbClr val="FFD781"/>
          </a:solidFill>
        </p:spPr>
        <p:txBody>
          <a:bodyPr wrap="square" lIns="0" tIns="0" rIns="0" bIns="0" rtlCol="0"/>
          <a:lstStyle/>
          <a:p>
            <a:endParaRPr>
              <a:solidFill>
                <a:schemeClr val="tx1"/>
              </a:solidFill>
            </a:endParaRPr>
          </a:p>
        </p:txBody>
      </p:sp>
      <p:sp>
        <p:nvSpPr>
          <p:cNvPr id="783" name="object 782">
            <a:extLst>
              <a:ext uri="{FF2B5EF4-FFF2-40B4-BE49-F238E27FC236}">
                <a16:creationId xmlns:a16="http://schemas.microsoft.com/office/drawing/2014/main" id="{1041E41B-0454-4573-8D5C-DE2AE9C67A25}"/>
              </a:ext>
            </a:extLst>
          </p:cNvPr>
          <p:cNvSpPr/>
          <p:nvPr/>
        </p:nvSpPr>
        <p:spPr>
          <a:xfrm>
            <a:off x="6090434" y="3897928"/>
            <a:ext cx="10795" cy="9525"/>
          </a:xfrm>
          <a:custGeom>
            <a:avLst/>
            <a:gdLst/>
            <a:ahLst/>
            <a:cxnLst/>
            <a:rect l="l" t="t" r="r" b="b"/>
            <a:pathLst>
              <a:path w="10795" h="9525">
                <a:moveTo>
                  <a:pt x="6350" y="0"/>
                </a:moveTo>
                <a:lnTo>
                  <a:pt x="4317" y="0"/>
                </a:lnTo>
                <a:lnTo>
                  <a:pt x="0" y="4572"/>
                </a:lnTo>
                <a:lnTo>
                  <a:pt x="4317" y="9143"/>
                </a:lnTo>
                <a:lnTo>
                  <a:pt x="6350" y="9143"/>
                </a:lnTo>
                <a:lnTo>
                  <a:pt x="10667" y="4572"/>
                </a:lnTo>
                <a:lnTo>
                  <a:pt x="6350" y="0"/>
                </a:lnTo>
                <a:close/>
              </a:path>
            </a:pathLst>
          </a:custGeom>
          <a:solidFill>
            <a:srgbClr val="D9A7CD"/>
          </a:solidFill>
        </p:spPr>
        <p:txBody>
          <a:bodyPr wrap="square" lIns="0" tIns="0" rIns="0" bIns="0" rtlCol="0"/>
          <a:lstStyle/>
          <a:p>
            <a:endParaRPr>
              <a:solidFill>
                <a:schemeClr val="tx1"/>
              </a:solidFill>
            </a:endParaRPr>
          </a:p>
        </p:txBody>
      </p:sp>
      <p:sp>
        <p:nvSpPr>
          <p:cNvPr id="784" name="object 783">
            <a:extLst>
              <a:ext uri="{FF2B5EF4-FFF2-40B4-BE49-F238E27FC236}">
                <a16:creationId xmlns:a16="http://schemas.microsoft.com/office/drawing/2014/main" id="{72A1ECC8-5BFD-49D7-A739-8BFD32BB07BD}"/>
              </a:ext>
            </a:extLst>
          </p:cNvPr>
          <p:cNvSpPr/>
          <p:nvPr/>
        </p:nvSpPr>
        <p:spPr>
          <a:xfrm>
            <a:off x="5203466" y="3559599"/>
            <a:ext cx="471170" cy="257810"/>
          </a:xfrm>
          <a:custGeom>
            <a:avLst/>
            <a:gdLst/>
            <a:ahLst/>
            <a:cxnLst/>
            <a:rect l="l" t="t" r="r" b="b"/>
            <a:pathLst>
              <a:path w="471170" h="257810">
                <a:moveTo>
                  <a:pt x="185293" y="0"/>
                </a:moveTo>
                <a:lnTo>
                  <a:pt x="0" y="102362"/>
                </a:lnTo>
                <a:lnTo>
                  <a:pt x="286765" y="257556"/>
                </a:lnTo>
                <a:lnTo>
                  <a:pt x="470915" y="156209"/>
                </a:lnTo>
                <a:lnTo>
                  <a:pt x="185293" y="0"/>
                </a:lnTo>
                <a:close/>
              </a:path>
            </a:pathLst>
          </a:custGeom>
          <a:solidFill>
            <a:srgbClr val="D9B891"/>
          </a:solidFill>
        </p:spPr>
        <p:txBody>
          <a:bodyPr wrap="square" lIns="0" tIns="0" rIns="0" bIns="0" rtlCol="0"/>
          <a:lstStyle/>
          <a:p>
            <a:endParaRPr>
              <a:solidFill>
                <a:schemeClr val="tx1"/>
              </a:solidFill>
            </a:endParaRPr>
          </a:p>
        </p:txBody>
      </p:sp>
      <p:sp>
        <p:nvSpPr>
          <p:cNvPr id="785" name="object 784">
            <a:extLst>
              <a:ext uri="{FF2B5EF4-FFF2-40B4-BE49-F238E27FC236}">
                <a16:creationId xmlns:a16="http://schemas.microsoft.com/office/drawing/2014/main" id="{BC56F860-69DF-42A3-B85B-C076336F8F74}"/>
              </a:ext>
            </a:extLst>
          </p:cNvPr>
          <p:cNvSpPr/>
          <p:nvPr/>
        </p:nvSpPr>
        <p:spPr>
          <a:xfrm>
            <a:off x="5221071" y="3564314"/>
            <a:ext cx="81280" cy="114300"/>
          </a:xfrm>
          <a:custGeom>
            <a:avLst/>
            <a:gdLst/>
            <a:ahLst/>
            <a:cxnLst/>
            <a:rect l="l" t="t" r="r" b="b"/>
            <a:pathLst>
              <a:path w="81279" h="114300">
                <a:moveTo>
                  <a:pt x="41116" y="0"/>
                </a:moveTo>
                <a:lnTo>
                  <a:pt x="20052" y="3696"/>
                </a:lnTo>
                <a:lnTo>
                  <a:pt x="5000" y="12430"/>
                </a:lnTo>
                <a:lnTo>
                  <a:pt x="625" y="22695"/>
                </a:lnTo>
                <a:lnTo>
                  <a:pt x="0" y="36829"/>
                </a:lnTo>
                <a:lnTo>
                  <a:pt x="1875" y="53274"/>
                </a:lnTo>
                <a:lnTo>
                  <a:pt x="5000" y="70469"/>
                </a:lnTo>
                <a:lnTo>
                  <a:pt x="9223" y="77067"/>
                </a:lnTo>
                <a:lnTo>
                  <a:pt x="14303" y="82676"/>
                </a:lnTo>
                <a:lnTo>
                  <a:pt x="18573" y="89453"/>
                </a:lnTo>
                <a:lnTo>
                  <a:pt x="20367" y="99552"/>
                </a:lnTo>
                <a:lnTo>
                  <a:pt x="27005" y="109491"/>
                </a:lnTo>
                <a:lnTo>
                  <a:pt x="40036" y="114014"/>
                </a:lnTo>
                <a:lnTo>
                  <a:pt x="54282" y="112321"/>
                </a:lnTo>
                <a:lnTo>
                  <a:pt x="64563" y="103616"/>
                </a:lnTo>
                <a:lnTo>
                  <a:pt x="64563" y="97393"/>
                </a:lnTo>
                <a:lnTo>
                  <a:pt x="62404" y="93329"/>
                </a:lnTo>
                <a:lnTo>
                  <a:pt x="62404" y="87106"/>
                </a:lnTo>
                <a:lnTo>
                  <a:pt x="70145" y="81619"/>
                </a:lnTo>
                <a:lnTo>
                  <a:pt x="76231" y="76168"/>
                </a:lnTo>
                <a:lnTo>
                  <a:pt x="79817" y="68407"/>
                </a:lnTo>
                <a:lnTo>
                  <a:pt x="80057" y="55991"/>
                </a:lnTo>
                <a:lnTo>
                  <a:pt x="80613" y="47130"/>
                </a:lnTo>
                <a:lnTo>
                  <a:pt x="81168" y="36544"/>
                </a:lnTo>
                <a:lnTo>
                  <a:pt x="80057" y="24790"/>
                </a:lnTo>
                <a:lnTo>
                  <a:pt x="75612" y="12430"/>
                </a:lnTo>
                <a:lnTo>
                  <a:pt x="61775" y="2518"/>
                </a:lnTo>
                <a:lnTo>
                  <a:pt x="41116" y="0"/>
                </a:lnTo>
                <a:close/>
              </a:path>
            </a:pathLst>
          </a:custGeom>
          <a:solidFill>
            <a:srgbClr val="EFCEA0"/>
          </a:solidFill>
        </p:spPr>
        <p:txBody>
          <a:bodyPr wrap="square" lIns="0" tIns="0" rIns="0" bIns="0" rtlCol="0"/>
          <a:lstStyle/>
          <a:p>
            <a:endParaRPr>
              <a:solidFill>
                <a:schemeClr val="tx1"/>
              </a:solidFill>
            </a:endParaRPr>
          </a:p>
        </p:txBody>
      </p:sp>
      <p:sp>
        <p:nvSpPr>
          <p:cNvPr id="786" name="object 785">
            <a:extLst>
              <a:ext uri="{FF2B5EF4-FFF2-40B4-BE49-F238E27FC236}">
                <a16:creationId xmlns:a16="http://schemas.microsoft.com/office/drawing/2014/main" id="{26825724-728A-4D75-BFB5-BB12D840D315}"/>
              </a:ext>
            </a:extLst>
          </p:cNvPr>
          <p:cNvSpPr/>
          <p:nvPr/>
        </p:nvSpPr>
        <p:spPr>
          <a:xfrm>
            <a:off x="5212740" y="3553347"/>
            <a:ext cx="83185" cy="141605"/>
          </a:xfrm>
          <a:custGeom>
            <a:avLst/>
            <a:gdLst/>
            <a:ahLst/>
            <a:cxnLst/>
            <a:rect l="l" t="t" r="r" b="b"/>
            <a:pathLst>
              <a:path w="83185" h="141604">
                <a:moveTo>
                  <a:pt x="44142" y="0"/>
                </a:moveTo>
                <a:lnTo>
                  <a:pt x="26539" y="5109"/>
                </a:lnTo>
                <a:lnTo>
                  <a:pt x="11183" y="17188"/>
                </a:lnTo>
                <a:lnTo>
                  <a:pt x="2948" y="36113"/>
                </a:lnTo>
                <a:lnTo>
                  <a:pt x="0" y="59348"/>
                </a:lnTo>
                <a:lnTo>
                  <a:pt x="504" y="84357"/>
                </a:lnTo>
                <a:lnTo>
                  <a:pt x="21917" y="129559"/>
                </a:lnTo>
                <a:lnTo>
                  <a:pt x="59670" y="141031"/>
                </a:lnTo>
                <a:lnTo>
                  <a:pt x="72772" y="136876"/>
                </a:lnTo>
                <a:lnTo>
                  <a:pt x="83054" y="128172"/>
                </a:lnTo>
                <a:lnTo>
                  <a:pt x="71915" y="115046"/>
                </a:lnTo>
                <a:lnTo>
                  <a:pt x="67290" y="95073"/>
                </a:lnTo>
                <a:lnTo>
                  <a:pt x="68355" y="73933"/>
                </a:lnTo>
                <a:lnTo>
                  <a:pt x="74291" y="57306"/>
                </a:lnTo>
                <a:lnTo>
                  <a:pt x="79593" y="44934"/>
                </a:lnTo>
                <a:lnTo>
                  <a:pt x="80609" y="31954"/>
                </a:lnTo>
                <a:lnTo>
                  <a:pt x="79577" y="21713"/>
                </a:lnTo>
                <a:lnTo>
                  <a:pt x="78736" y="17555"/>
                </a:lnTo>
                <a:lnTo>
                  <a:pt x="72062" y="8592"/>
                </a:lnTo>
                <a:lnTo>
                  <a:pt x="59924" y="1950"/>
                </a:lnTo>
                <a:lnTo>
                  <a:pt x="44142" y="0"/>
                </a:lnTo>
                <a:close/>
              </a:path>
            </a:pathLst>
          </a:custGeom>
          <a:solidFill>
            <a:srgbClr val="252525"/>
          </a:solidFill>
        </p:spPr>
        <p:txBody>
          <a:bodyPr wrap="square" lIns="0" tIns="0" rIns="0" bIns="0" rtlCol="0"/>
          <a:lstStyle/>
          <a:p>
            <a:endParaRPr>
              <a:solidFill>
                <a:schemeClr val="tx1"/>
              </a:solidFill>
            </a:endParaRPr>
          </a:p>
        </p:txBody>
      </p:sp>
      <p:sp>
        <p:nvSpPr>
          <p:cNvPr id="787" name="object 786">
            <a:extLst>
              <a:ext uri="{FF2B5EF4-FFF2-40B4-BE49-F238E27FC236}">
                <a16:creationId xmlns:a16="http://schemas.microsoft.com/office/drawing/2014/main" id="{A85A20DF-857C-4538-90F3-C9390D7EC598}"/>
              </a:ext>
            </a:extLst>
          </p:cNvPr>
          <p:cNvSpPr/>
          <p:nvPr/>
        </p:nvSpPr>
        <p:spPr>
          <a:xfrm>
            <a:off x="5266566" y="3557825"/>
            <a:ext cx="42545" cy="40005"/>
          </a:xfrm>
          <a:custGeom>
            <a:avLst/>
            <a:gdLst/>
            <a:ahLst/>
            <a:cxnLst/>
            <a:rect l="l" t="t" r="r" b="b"/>
            <a:pathLst>
              <a:path w="42545" h="40004">
                <a:moveTo>
                  <a:pt x="14523" y="0"/>
                </a:moveTo>
                <a:lnTo>
                  <a:pt x="4081" y="4568"/>
                </a:lnTo>
                <a:lnTo>
                  <a:pt x="0" y="11560"/>
                </a:lnTo>
                <a:lnTo>
                  <a:pt x="6002" y="16791"/>
                </a:lnTo>
                <a:lnTo>
                  <a:pt x="14886" y="20069"/>
                </a:lnTo>
                <a:lnTo>
                  <a:pt x="19448" y="21205"/>
                </a:lnTo>
                <a:lnTo>
                  <a:pt x="20954" y="24122"/>
                </a:lnTo>
                <a:lnTo>
                  <a:pt x="24925" y="30539"/>
                </a:lnTo>
                <a:lnTo>
                  <a:pt x="30539" y="36957"/>
                </a:lnTo>
                <a:lnTo>
                  <a:pt x="36974" y="39874"/>
                </a:lnTo>
                <a:lnTo>
                  <a:pt x="40723" y="37111"/>
                </a:lnTo>
                <a:lnTo>
                  <a:pt x="42197" y="30253"/>
                </a:lnTo>
                <a:lnTo>
                  <a:pt x="41600" y="21443"/>
                </a:lnTo>
                <a:lnTo>
                  <a:pt x="39133" y="12823"/>
                </a:lnTo>
                <a:lnTo>
                  <a:pt x="33692" y="5675"/>
                </a:lnTo>
                <a:lnTo>
                  <a:pt x="24941" y="885"/>
                </a:lnTo>
                <a:lnTo>
                  <a:pt x="14523" y="0"/>
                </a:lnTo>
                <a:close/>
              </a:path>
            </a:pathLst>
          </a:custGeom>
          <a:solidFill>
            <a:srgbClr val="252525"/>
          </a:solidFill>
        </p:spPr>
        <p:txBody>
          <a:bodyPr wrap="square" lIns="0" tIns="0" rIns="0" bIns="0" rtlCol="0"/>
          <a:lstStyle/>
          <a:p>
            <a:endParaRPr>
              <a:solidFill>
                <a:schemeClr val="tx1"/>
              </a:solidFill>
            </a:endParaRPr>
          </a:p>
        </p:txBody>
      </p:sp>
      <p:sp>
        <p:nvSpPr>
          <p:cNvPr id="788" name="object 787">
            <a:extLst>
              <a:ext uri="{FF2B5EF4-FFF2-40B4-BE49-F238E27FC236}">
                <a16:creationId xmlns:a16="http://schemas.microsoft.com/office/drawing/2014/main" id="{60A17E1E-0192-4C79-824D-E384CF794FD6}"/>
              </a:ext>
            </a:extLst>
          </p:cNvPr>
          <p:cNvSpPr/>
          <p:nvPr/>
        </p:nvSpPr>
        <p:spPr>
          <a:xfrm>
            <a:off x="5357390" y="3801916"/>
            <a:ext cx="214884" cy="143256"/>
          </a:xfrm>
          <a:prstGeom prst="rect">
            <a:avLst/>
          </a:prstGeom>
          <a:blipFill>
            <a:blip r:embed="rId56" cstate="print"/>
            <a:stretch>
              <a:fillRect/>
            </a:stretch>
          </a:blipFill>
        </p:spPr>
        <p:txBody>
          <a:bodyPr wrap="square" lIns="0" tIns="0" rIns="0" bIns="0" rtlCol="0"/>
          <a:lstStyle/>
          <a:p>
            <a:endParaRPr>
              <a:solidFill>
                <a:schemeClr val="tx1"/>
              </a:solidFill>
            </a:endParaRPr>
          </a:p>
        </p:txBody>
      </p:sp>
      <p:sp>
        <p:nvSpPr>
          <p:cNvPr id="789" name="object 788">
            <a:extLst>
              <a:ext uri="{FF2B5EF4-FFF2-40B4-BE49-F238E27FC236}">
                <a16:creationId xmlns:a16="http://schemas.microsoft.com/office/drawing/2014/main" id="{F4975D94-3EBC-4AB5-B958-D5807641B30E}"/>
              </a:ext>
            </a:extLst>
          </p:cNvPr>
          <p:cNvSpPr/>
          <p:nvPr/>
        </p:nvSpPr>
        <p:spPr>
          <a:xfrm>
            <a:off x="5290334" y="3742480"/>
            <a:ext cx="112775" cy="67056"/>
          </a:xfrm>
          <a:prstGeom prst="rect">
            <a:avLst/>
          </a:prstGeom>
          <a:blipFill>
            <a:blip r:embed="rId57" cstate="print"/>
            <a:stretch>
              <a:fillRect/>
            </a:stretch>
          </a:blipFill>
        </p:spPr>
        <p:txBody>
          <a:bodyPr wrap="square" lIns="0" tIns="0" rIns="0" bIns="0" rtlCol="0"/>
          <a:lstStyle/>
          <a:p>
            <a:endParaRPr>
              <a:solidFill>
                <a:schemeClr val="tx1"/>
              </a:solidFill>
            </a:endParaRPr>
          </a:p>
        </p:txBody>
      </p:sp>
      <p:sp>
        <p:nvSpPr>
          <p:cNvPr id="790" name="object 789">
            <a:extLst>
              <a:ext uri="{FF2B5EF4-FFF2-40B4-BE49-F238E27FC236}">
                <a16:creationId xmlns:a16="http://schemas.microsoft.com/office/drawing/2014/main" id="{12B02EC7-F36B-4666-B2C5-35891A229F14}"/>
              </a:ext>
            </a:extLst>
          </p:cNvPr>
          <p:cNvSpPr/>
          <p:nvPr/>
        </p:nvSpPr>
        <p:spPr>
          <a:xfrm>
            <a:off x="5294905" y="3564172"/>
            <a:ext cx="100965" cy="220979"/>
          </a:xfrm>
          <a:custGeom>
            <a:avLst/>
            <a:gdLst/>
            <a:ahLst/>
            <a:cxnLst/>
            <a:rect l="l" t="t" r="r" b="b"/>
            <a:pathLst>
              <a:path w="100964" h="220979">
                <a:moveTo>
                  <a:pt x="100584" y="0"/>
                </a:moveTo>
                <a:lnTo>
                  <a:pt x="0" y="56006"/>
                </a:lnTo>
                <a:lnTo>
                  <a:pt x="0" y="220979"/>
                </a:lnTo>
                <a:lnTo>
                  <a:pt x="100584" y="164972"/>
                </a:lnTo>
                <a:lnTo>
                  <a:pt x="100584" y="0"/>
                </a:lnTo>
                <a:close/>
              </a:path>
            </a:pathLst>
          </a:custGeom>
          <a:solidFill>
            <a:srgbClr val="A7825E"/>
          </a:solidFill>
        </p:spPr>
        <p:txBody>
          <a:bodyPr wrap="square" lIns="0" tIns="0" rIns="0" bIns="0" rtlCol="0"/>
          <a:lstStyle/>
          <a:p>
            <a:endParaRPr>
              <a:solidFill>
                <a:schemeClr val="tx1"/>
              </a:solidFill>
            </a:endParaRPr>
          </a:p>
        </p:txBody>
      </p:sp>
      <p:sp>
        <p:nvSpPr>
          <p:cNvPr id="791" name="object 790">
            <a:extLst>
              <a:ext uri="{FF2B5EF4-FFF2-40B4-BE49-F238E27FC236}">
                <a16:creationId xmlns:a16="http://schemas.microsoft.com/office/drawing/2014/main" id="{D3B74472-3F98-43DB-8F53-E829130FDF7F}"/>
              </a:ext>
            </a:extLst>
          </p:cNvPr>
          <p:cNvSpPr/>
          <p:nvPr/>
        </p:nvSpPr>
        <p:spPr>
          <a:xfrm>
            <a:off x="5291096" y="3615987"/>
            <a:ext cx="0" cy="169545"/>
          </a:xfrm>
          <a:custGeom>
            <a:avLst/>
            <a:gdLst/>
            <a:ahLst/>
            <a:cxnLst/>
            <a:rect l="l" t="t" r="r" b="b"/>
            <a:pathLst>
              <a:path h="169545">
                <a:moveTo>
                  <a:pt x="0" y="0"/>
                </a:moveTo>
                <a:lnTo>
                  <a:pt x="0" y="169163"/>
                </a:lnTo>
              </a:path>
            </a:pathLst>
          </a:custGeom>
          <a:ln w="7619">
            <a:solidFill>
              <a:srgbClr val="C4A47D"/>
            </a:solidFill>
          </a:ln>
        </p:spPr>
        <p:txBody>
          <a:bodyPr wrap="square" lIns="0" tIns="0" rIns="0" bIns="0" rtlCol="0"/>
          <a:lstStyle/>
          <a:p>
            <a:endParaRPr>
              <a:solidFill>
                <a:schemeClr val="tx1"/>
              </a:solidFill>
            </a:endParaRPr>
          </a:p>
        </p:txBody>
      </p:sp>
      <p:sp>
        <p:nvSpPr>
          <p:cNvPr id="792" name="object 791">
            <a:extLst>
              <a:ext uri="{FF2B5EF4-FFF2-40B4-BE49-F238E27FC236}">
                <a16:creationId xmlns:a16="http://schemas.microsoft.com/office/drawing/2014/main" id="{92991D3A-F4F5-4C09-83AF-CB5B88EB6676}"/>
              </a:ext>
            </a:extLst>
          </p:cNvPr>
          <p:cNvSpPr/>
          <p:nvPr/>
        </p:nvSpPr>
        <p:spPr>
          <a:xfrm>
            <a:off x="5571511" y="3768387"/>
            <a:ext cx="0" cy="167640"/>
          </a:xfrm>
          <a:custGeom>
            <a:avLst/>
            <a:gdLst/>
            <a:ahLst/>
            <a:cxnLst/>
            <a:rect l="l" t="t" r="r" b="b"/>
            <a:pathLst>
              <a:path h="167639">
                <a:moveTo>
                  <a:pt x="0" y="0"/>
                </a:moveTo>
                <a:lnTo>
                  <a:pt x="0" y="167639"/>
                </a:lnTo>
              </a:path>
            </a:pathLst>
          </a:custGeom>
          <a:ln w="7620">
            <a:solidFill>
              <a:srgbClr val="C4A47D"/>
            </a:solidFill>
          </a:ln>
        </p:spPr>
        <p:txBody>
          <a:bodyPr wrap="square" lIns="0" tIns="0" rIns="0" bIns="0" rtlCol="0"/>
          <a:lstStyle/>
          <a:p>
            <a:endParaRPr>
              <a:solidFill>
                <a:schemeClr val="tx1"/>
              </a:solidFill>
            </a:endParaRPr>
          </a:p>
        </p:txBody>
      </p:sp>
      <p:sp>
        <p:nvSpPr>
          <p:cNvPr id="793" name="object 792">
            <a:extLst>
              <a:ext uri="{FF2B5EF4-FFF2-40B4-BE49-F238E27FC236}">
                <a16:creationId xmlns:a16="http://schemas.microsoft.com/office/drawing/2014/main" id="{2E84E48B-9B49-478A-95B0-4CE6CF127117}"/>
              </a:ext>
            </a:extLst>
          </p:cNvPr>
          <p:cNvSpPr/>
          <p:nvPr/>
        </p:nvSpPr>
        <p:spPr>
          <a:xfrm>
            <a:off x="5575322" y="3716572"/>
            <a:ext cx="99060" cy="219710"/>
          </a:xfrm>
          <a:custGeom>
            <a:avLst/>
            <a:gdLst/>
            <a:ahLst/>
            <a:cxnLst/>
            <a:rect l="l" t="t" r="r" b="b"/>
            <a:pathLst>
              <a:path w="99060" h="219710">
                <a:moveTo>
                  <a:pt x="99059" y="0"/>
                </a:moveTo>
                <a:lnTo>
                  <a:pt x="0" y="55879"/>
                </a:lnTo>
                <a:lnTo>
                  <a:pt x="0" y="219455"/>
                </a:lnTo>
                <a:lnTo>
                  <a:pt x="99059" y="165607"/>
                </a:lnTo>
                <a:lnTo>
                  <a:pt x="99059" y="0"/>
                </a:lnTo>
                <a:close/>
              </a:path>
            </a:pathLst>
          </a:custGeom>
          <a:solidFill>
            <a:srgbClr val="A7825E"/>
          </a:solidFill>
        </p:spPr>
        <p:txBody>
          <a:bodyPr wrap="square" lIns="0" tIns="0" rIns="0" bIns="0" rtlCol="0"/>
          <a:lstStyle/>
          <a:p>
            <a:endParaRPr>
              <a:solidFill>
                <a:schemeClr val="tx1"/>
              </a:solidFill>
            </a:endParaRPr>
          </a:p>
        </p:txBody>
      </p:sp>
      <p:sp>
        <p:nvSpPr>
          <p:cNvPr id="794" name="object 793">
            <a:extLst>
              <a:ext uri="{FF2B5EF4-FFF2-40B4-BE49-F238E27FC236}">
                <a16:creationId xmlns:a16="http://schemas.microsoft.com/office/drawing/2014/main" id="{C2B63DEC-FD13-4E5F-8D7B-9498C4B3A01A}"/>
              </a:ext>
            </a:extLst>
          </p:cNvPr>
          <p:cNvSpPr/>
          <p:nvPr/>
        </p:nvSpPr>
        <p:spPr>
          <a:xfrm>
            <a:off x="5567702" y="3873543"/>
            <a:ext cx="149351" cy="86868"/>
          </a:xfrm>
          <a:prstGeom prst="rect">
            <a:avLst/>
          </a:prstGeom>
          <a:blipFill>
            <a:blip r:embed="rId58" cstate="print"/>
            <a:stretch>
              <a:fillRect/>
            </a:stretch>
          </a:blipFill>
        </p:spPr>
        <p:txBody>
          <a:bodyPr wrap="square" lIns="0" tIns="0" rIns="0" bIns="0" rtlCol="0"/>
          <a:lstStyle/>
          <a:p>
            <a:endParaRPr>
              <a:solidFill>
                <a:schemeClr val="tx1"/>
              </a:solidFill>
            </a:endParaRPr>
          </a:p>
        </p:txBody>
      </p:sp>
      <p:sp>
        <p:nvSpPr>
          <p:cNvPr id="795" name="object 794">
            <a:extLst>
              <a:ext uri="{FF2B5EF4-FFF2-40B4-BE49-F238E27FC236}">
                <a16:creationId xmlns:a16="http://schemas.microsoft.com/office/drawing/2014/main" id="{CDC8FC14-533F-430C-9FD0-C7E0BECDA84C}"/>
              </a:ext>
            </a:extLst>
          </p:cNvPr>
          <p:cNvSpPr/>
          <p:nvPr/>
        </p:nvSpPr>
        <p:spPr>
          <a:xfrm>
            <a:off x="5201053" y="3580936"/>
            <a:ext cx="473328" cy="429768"/>
          </a:xfrm>
          <a:prstGeom prst="rect">
            <a:avLst/>
          </a:prstGeom>
          <a:blipFill>
            <a:blip r:embed="rId59" cstate="print"/>
            <a:stretch>
              <a:fillRect/>
            </a:stretch>
          </a:blipFill>
        </p:spPr>
        <p:txBody>
          <a:bodyPr wrap="square" lIns="0" tIns="0" rIns="0" bIns="0" rtlCol="0"/>
          <a:lstStyle/>
          <a:p>
            <a:endParaRPr>
              <a:solidFill>
                <a:schemeClr val="tx1"/>
              </a:solidFill>
            </a:endParaRPr>
          </a:p>
        </p:txBody>
      </p:sp>
      <p:sp>
        <p:nvSpPr>
          <p:cNvPr id="796" name="object 795">
            <a:extLst>
              <a:ext uri="{FF2B5EF4-FFF2-40B4-BE49-F238E27FC236}">
                <a16:creationId xmlns:a16="http://schemas.microsoft.com/office/drawing/2014/main" id="{1DEC179E-8FDD-468F-8B58-42F79C8E8F35}"/>
              </a:ext>
            </a:extLst>
          </p:cNvPr>
          <p:cNvSpPr/>
          <p:nvPr/>
        </p:nvSpPr>
        <p:spPr>
          <a:xfrm>
            <a:off x="5525029" y="3687616"/>
            <a:ext cx="92963" cy="68580"/>
          </a:xfrm>
          <a:prstGeom prst="rect">
            <a:avLst/>
          </a:prstGeom>
          <a:blipFill>
            <a:blip r:embed="rId60" cstate="print"/>
            <a:stretch>
              <a:fillRect/>
            </a:stretch>
          </a:blipFill>
        </p:spPr>
        <p:txBody>
          <a:bodyPr wrap="square" lIns="0" tIns="0" rIns="0" bIns="0" rtlCol="0"/>
          <a:lstStyle/>
          <a:p>
            <a:endParaRPr>
              <a:solidFill>
                <a:schemeClr val="tx1"/>
              </a:solidFill>
            </a:endParaRPr>
          </a:p>
        </p:txBody>
      </p:sp>
      <p:sp>
        <p:nvSpPr>
          <p:cNvPr id="797" name="object 796">
            <a:extLst>
              <a:ext uri="{FF2B5EF4-FFF2-40B4-BE49-F238E27FC236}">
                <a16:creationId xmlns:a16="http://schemas.microsoft.com/office/drawing/2014/main" id="{71E90F07-22F4-4304-A8E2-5FD53E262F5F}"/>
              </a:ext>
            </a:extLst>
          </p:cNvPr>
          <p:cNvSpPr/>
          <p:nvPr/>
        </p:nvSpPr>
        <p:spPr>
          <a:xfrm>
            <a:off x="5578370" y="3695236"/>
            <a:ext cx="25908" cy="18287"/>
          </a:xfrm>
          <a:prstGeom prst="rect">
            <a:avLst/>
          </a:prstGeom>
          <a:blipFill>
            <a:blip r:embed="rId61" cstate="print"/>
            <a:stretch>
              <a:fillRect/>
            </a:stretch>
          </a:blipFill>
        </p:spPr>
        <p:txBody>
          <a:bodyPr wrap="square" lIns="0" tIns="0" rIns="0" bIns="0" rtlCol="0"/>
          <a:lstStyle/>
          <a:p>
            <a:endParaRPr>
              <a:solidFill>
                <a:schemeClr val="tx1"/>
              </a:solidFill>
            </a:endParaRPr>
          </a:p>
        </p:txBody>
      </p:sp>
      <p:sp>
        <p:nvSpPr>
          <p:cNvPr id="798" name="object 797">
            <a:extLst>
              <a:ext uri="{FF2B5EF4-FFF2-40B4-BE49-F238E27FC236}">
                <a16:creationId xmlns:a16="http://schemas.microsoft.com/office/drawing/2014/main" id="{5B5BDB03-4978-48A0-9533-4CD8880AE70C}"/>
              </a:ext>
            </a:extLst>
          </p:cNvPr>
          <p:cNvSpPr/>
          <p:nvPr/>
        </p:nvSpPr>
        <p:spPr>
          <a:xfrm>
            <a:off x="5485405" y="3661707"/>
            <a:ext cx="62865" cy="40005"/>
          </a:xfrm>
          <a:custGeom>
            <a:avLst/>
            <a:gdLst/>
            <a:ahLst/>
            <a:cxnLst/>
            <a:rect l="l" t="t" r="r" b="b"/>
            <a:pathLst>
              <a:path w="62864" h="40004">
                <a:moveTo>
                  <a:pt x="60198" y="0"/>
                </a:moveTo>
                <a:lnTo>
                  <a:pt x="0" y="29210"/>
                </a:lnTo>
                <a:lnTo>
                  <a:pt x="0" y="39624"/>
                </a:lnTo>
                <a:lnTo>
                  <a:pt x="60198" y="10414"/>
                </a:lnTo>
                <a:lnTo>
                  <a:pt x="60198" y="8382"/>
                </a:lnTo>
                <a:lnTo>
                  <a:pt x="62484" y="4191"/>
                </a:lnTo>
                <a:lnTo>
                  <a:pt x="62484" y="2032"/>
                </a:lnTo>
                <a:lnTo>
                  <a:pt x="60198" y="0"/>
                </a:lnTo>
                <a:close/>
              </a:path>
            </a:pathLst>
          </a:custGeom>
          <a:solidFill>
            <a:srgbClr val="406B6F"/>
          </a:solidFill>
        </p:spPr>
        <p:txBody>
          <a:bodyPr wrap="square" lIns="0" tIns="0" rIns="0" bIns="0" rtlCol="0"/>
          <a:lstStyle/>
          <a:p>
            <a:endParaRPr>
              <a:solidFill>
                <a:schemeClr val="tx1"/>
              </a:solidFill>
            </a:endParaRPr>
          </a:p>
        </p:txBody>
      </p:sp>
      <p:sp>
        <p:nvSpPr>
          <p:cNvPr id="799" name="object 798">
            <a:extLst>
              <a:ext uri="{FF2B5EF4-FFF2-40B4-BE49-F238E27FC236}">
                <a16:creationId xmlns:a16="http://schemas.microsoft.com/office/drawing/2014/main" id="{1DAE1CE4-445E-4F4B-8567-A503FC79AB47}"/>
              </a:ext>
            </a:extLst>
          </p:cNvPr>
          <p:cNvSpPr/>
          <p:nvPr/>
        </p:nvSpPr>
        <p:spPr>
          <a:xfrm>
            <a:off x="5485405" y="3670852"/>
            <a:ext cx="102235" cy="56515"/>
          </a:xfrm>
          <a:custGeom>
            <a:avLst/>
            <a:gdLst/>
            <a:ahLst/>
            <a:cxnLst/>
            <a:rect l="l" t="t" r="r" b="b"/>
            <a:pathLst>
              <a:path w="102235" h="56514">
                <a:moveTo>
                  <a:pt x="59309" y="0"/>
                </a:moveTo>
                <a:lnTo>
                  <a:pt x="0" y="29210"/>
                </a:lnTo>
                <a:lnTo>
                  <a:pt x="41783" y="56387"/>
                </a:lnTo>
                <a:lnTo>
                  <a:pt x="102108" y="25018"/>
                </a:lnTo>
                <a:lnTo>
                  <a:pt x="59309" y="0"/>
                </a:lnTo>
                <a:close/>
              </a:path>
            </a:pathLst>
          </a:custGeom>
          <a:solidFill>
            <a:srgbClr val="53949F"/>
          </a:solidFill>
        </p:spPr>
        <p:txBody>
          <a:bodyPr wrap="square" lIns="0" tIns="0" rIns="0" bIns="0" rtlCol="0"/>
          <a:lstStyle/>
          <a:p>
            <a:endParaRPr>
              <a:solidFill>
                <a:schemeClr val="tx1"/>
              </a:solidFill>
            </a:endParaRPr>
          </a:p>
        </p:txBody>
      </p:sp>
      <p:sp>
        <p:nvSpPr>
          <p:cNvPr id="800" name="object 799">
            <a:extLst>
              <a:ext uri="{FF2B5EF4-FFF2-40B4-BE49-F238E27FC236}">
                <a16:creationId xmlns:a16="http://schemas.microsoft.com/office/drawing/2014/main" id="{9FD2C763-CE98-42A6-9AB4-0767868472EB}"/>
              </a:ext>
            </a:extLst>
          </p:cNvPr>
          <p:cNvSpPr/>
          <p:nvPr/>
        </p:nvSpPr>
        <p:spPr>
          <a:xfrm>
            <a:off x="5523505" y="3687616"/>
            <a:ext cx="64135" cy="36830"/>
          </a:xfrm>
          <a:custGeom>
            <a:avLst/>
            <a:gdLst/>
            <a:ahLst/>
            <a:cxnLst/>
            <a:rect l="l" t="t" r="r" b="b"/>
            <a:pathLst>
              <a:path w="64135" h="36829">
                <a:moveTo>
                  <a:pt x="64008" y="0"/>
                </a:moveTo>
                <a:lnTo>
                  <a:pt x="0" y="24384"/>
                </a:lnTo>
                <a:lnTo>
                  <a:pt x="4445" y="36575"/>
                </a:lnTo>
                <a:lnTo>
                  <a:pt x="61849" y="8128"/>
                </a:lnTo>
                <a:lnTo>
                  <a:pt x="61849" y="2031"/>
                </a:lnTo>
                <a:lnTo>
                  <a:pt x="64008" y="0"/>
                </a:lnTo>
                <a:close/>
              </a:path>
            </a:pathLst>
          </a:custGeom>
          <a:solidFill>
            <a:srgbClr val="E1E7DF"/>
          </a:solidFill>
        </p:spPr>
        <p:txBody>
          <a:bodyPr wrap="square" lIns="0" tIns="0" rIns="0" bIns="0" rtlCol="0"/>
          <a:lstStyle/>
          <a:p>
            <a:endParaRPr>
              <a:solidFill>
                <a:schemeClr val="tx1"/>
              </a:solidFill>
            </a:endParaRPr>
          </a:p>
        </p:txBody>
      </p:sp>
      <p:sp>
        <p:nvSpPr>
          <p:cNvPr id="801" name="object 800">
            <a:extLst>
              <a:ext uri="{FF2B5EF4-FFF2-40B4-BE49-F238E27FC236}">
                <a16:creationId xmlns:a16="http://schemas.microsoft.com/office/drawing/2014/main" id="{FFD0E1AA-F276-4349-8D8F-0D4CE78C972C}"/>
              </a:ext>
            </a:extLst>
          </p:cNvPr>
          <p:cNvSpPr/>
          <p:nvPr/>
        </p:nvSpPr>
        <p:spPr>
          <a:xfrm>
            <a:off x="5485405" y="3690663"/>
            <a:ext cx="44450" cy="33655"/>
          </a:xfrm>
          <a:custGeom>
            <a:avLst/>
            <a:gdLst/>
            <a:ahLst/>
            <a:cxnLst/>
            <a:rect l="l" t="t" r="r" b="b"/>
            <a:pathLst>
              <a:path w="44450" h="33654">
                <a:moveTo>
                  <a:pt x="2159" y="0"/>
                </a:moveTo>
                <a:lnTo>
                  <a:pt x="0" y="2031"/>
                </a:lnTo>
                <a:lnTo>
                  <a:pt x="0" y="8381"/>
                </a:lnTo>
                <a:lnTo>
                  <a:pt x="42037" y="33527"/>
                </a:lnTo>
                <a:lnTo>
                  <a:pt x="42037" y="25145"/>
                </a:lnTo>
                <a:lnTo>
                  <a:pt x="44196" y="22987"/>
                </a:lnTo>
                <a:lnTo>
                  <a:pt x="2159" y="0"/>
                </a:lnTo>
                <a:close/>
              </a:path>
            </a:pathLst>
          </a:custGeom>
          <a:solidFill>
            <a:srgbClr val="F5F9EF"/>
          </a:solidFill>
        </p:spPr>
        <p:txBody>
          <a:bodyPr wrap="square" lIns="0" tIns="0" rIns="0" bIns="0" rtlCol="0"/>
          <a:lstStyle/>
          <a:p>
            <a:endParaRPr>
              <a:solidFill>
                <a:schemeClr val="tx1"/>
              </a:solidFill>
            </a:endParaRPr>
          </a:p>
        </p:txBody>
      </p:sp>
      <p:sp>
        <p:nvSpPr>
          <p:cNvPr id="802" name="object 801">
            <a:extLst>
              <a:ext uri="{FF2B5EF4-FFF2-40B4-BE49-F238E27FC236}">
                <a16:creationId xmlns:a16="http://schemas.microsoft.com/office/drawing/2014/main" id="{206DA0AD-E584-4B7A-A5D4-B91C677027AE}"/>
              </a:ext>
            </a:extLst>
          </p:cNvPr>
          <p:cNvSpPr/>
          <p:nvPr/>
        </p:nvSpPr>
        <p:spPr>
          <a:xfrm>
            <a:off x="5485405" y="3661707"/>
            <a:ext cx="105410" cy="55244"/>
          </a:xfrm>
          <a:custGeom>
            <a:avLst/>
            <a:gdLst/>
            <a:ahLst/>
            <a:cxnLst/>
            <a:rect l="l" t="t" r="r" b="b"/>
            <a:pathLst>
              <a:path w="105410" h="55245">
                <a:moveTo>
                  <a:pt x="59817" y="0"/>
                </a:moveTo>
                <a:lnTo>
                  <a:pt x="0" y="29591"/>
                </a:lnTo>
                <a:lnTo>
                  <a:pt x="44323" y="54864"/>
                </a:lnTo>
                <a:lnTo>
                  <a:pt x="105156" y="25273"/>
                </a:lnTo>
                <a:lnTo>
                  <a:pt x="59817" y="0"/>
                </a:lnTo>
                <a:close/>
              </a:path>
            </a:pathLst>
          </a:custGeom>
          <a:solidFill>
            <a:srgbClr val="53949F"/>
          </a:solidFill>
        </p:spPr>
        <p:txBody>
          <a:bodyPr wrap="square" lIns="0" tIns="0" rIns="0" bIns="0" rtlCol="0"/>
          <a:lstStyle/>
          <a:p>
            <a:endParaRPr>
              <a:solidFill>
                <a:schemeClr val="tx1"/>
              </a:solidFill>
            </a:endParaRPr>
          </a:p>
        </p:txBody>
      </p:sp>
      <p:sp>
        <p:nvSpPr>
          <p:cNvPr id="803" name="object 802">
            <a:extLst>
              <a:ext uri="{FF2B5EF4-FFF2-40B4-BE49-F238E27FC236}">
                <a16:creationId xmlns:a16="http://schemas.microsoft.com/office/drawing/2014/main" id="{F5A0E5C3-D702-4A16-AA35-1E7168BB889E}"/>
              </a:ext>
            </a:extLst>
          </p:cNvPr>
          <p:cNvSpPr/>
          <p:nvPr/>
        </p:nvSpPr>
        <p:spPr>
          <a:xfrm>
            <a:off x="5485405" y="3690663"/>
            <a:ext cx="44450" cy="27940"/>
          </a:xfrm>
          <a:custGeom>
            <a:avLst/>
            <a:gdLst/>
            <a:ahLst/>
            <a:cxnLst/>
            <a:rect l="l" t="t" r="r" b="b"/>
            <a:pathLst>
              <a:path w="44450" h="27939">
                <a:moveTo>
                  <a:pt x="0" y="0"/>
                </a:moveTo>
                <a:lnTo>
                  <a:pt x="44196" y="27431"/>
                </a:lnTo>
                <a:lnTo>
                  <a:pt x="44196" y="25273"/>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804" name="object 803">
            <a:extLst>
              <a:ext uri="{FF2B5EF4-FFF2-40B4-BE49-F238E27FC236}">
                <a16:creationId xmlns:a16="http://schemas.microsoft.com/office/drawing/2014/main" id="{C9AF5096-301B-4236-A939-780DC0FE768A}"/>
              </a:ext>
            </a:extLst>
          </p:cNvPr>
          <p:cNvSpPr/>
          <p:nvPr/>
        </p:nvSpPr>
        <p:spPr>
          <a:xfrm>
            <a:off x="5485405" y="3699807"/>
            <a:ext cx="43180" cy="27940"/>
          </a:xfrm>
          <a:custGeom>
            <a:avLst/>
            <a:gdLst/>
            <a:ahLst/>
            <a:cxnLst/>
            <a:rect l="l" t="t" r="r" b="b"/>
            <a:pathLst>
              <a:path w="43179" h="27939">
                <a:moveTo>
                  <a:pt x="0" y="0"/>
                </a:moveTo>
                <a:lnTo>
                  <a:pt x="0" y="2159"/>
                </a:lnTo>
                <a:lnTo>
                  <a:pt x="42672" y="27432"/>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805" name="object 804">
            <a:extLst>
              <a:ext uri="{FF2B5EF4-FFF2-40B4-BE49-F238E27FC236}">
                <a16:creationId xmlns:a16="http://schemas.microsoft.com/office/drawing/2014/main" id="{A135A4A7-02CF-45FC-8219-A2B9C79CB8A2}"/>
              </a:ext>
            </a:extLst>
          </p:cNvPr>
          <p:cNvSpPr/>
          <p:nvPr/>
        </p:nvSpPr>
        <p:spPr>
          <a:xfrm>
            <a:off x="5529602" y="3687616"/>
            <a:ext cx="60960" cy="30480"/>
          </a:xfrm>
          <a:custGeom>
            <a:avLst/>
            <a:gdLst/>
            <a:ahLst/>
            <a:cxnLst/>
            <a:rect l="l" t="t" r="r" b="b"/>
            <a:pathLst>
              <a:path w="60960" h="30479">
                <a:moveTo>
                  <a:pt x="60960" y="0"/>
                </a:moveTo>
                <a:lnTo>
                  <a:pt x="0" y="28448"/>
                </a:lnTo>
                <a:lnTo>
                  <a:pt x="0" y="30480"/>
                </a:lnTo>
                <a:lnTo>
                  <a:pt x="60960" y="0"/>
                </a:lnTo>
                <a:close/>
              </a:path>
            </a:pathLst>
          </a:custGeom>
          <a:solidFill>
            <a:srgbClr val="699DA3"/>
          </a:solidFill>
        </p:spPr>
        <p:txBody>
          <a:bodyPr wrap="square" lIns="0" tIns="0" rIns="0" bIns="0" rtlCol="0"/>
          <a:lstStyle/>
          <a:p>
            <a:endParaRPr>
              <a:solidFill>
                <a:schemeClr val="tx1"/>
              </a:solidFill>
            </a:endParaRPr>
          </a:p>
        </p:txBody>
      </p:sp>
      <p:sp>
        <p:nvSpPr>
          <p:cNvPr id="806" name="object 805">
            <a:extLst>
              <a:ext uri="{FF2B5EF4-FFF2-40B4-BE49-F238E27FC236}">
                <a16:creationId xmlns:a16="http://schemas.microsoft.com/office/drawing/2014/main" id="{9C59BF7B-78BA-4AE9-AF25-6AD45BA2B231}"/>
              </a:ext>
            </a:extLst>
          </p:cNvPr>
          <p:cNvSpPr/>
          <p:nvPr/>
        </p:nvSpPr>
        <p:spPr>
          <a:xfrm>
            <a:off x="5528078" y="3695236"/>
            <a:ext cx="59690" cy="32384"/>
          </a:xfrm>
          <a:custGeom>
            <a:avLst/>
            <a:gdLst/>
            <a:ahLst/>
            <a:cxnLst/>
            <a:rect l="l" t="t" r="r" b="b"/>
            <a:pathLst>
              <a:path w="59689" h="32385">
                <a:moveTo>
                  <a:pt x="59436" y="0"/>
                </a:moveTo>
                <a:lnTo>
                  <a:pt x="0" y="32004"/>
                </a:lnTo>
                <a:lnTo>
                  <a:pt x="59436" y="2159"/>
                </a:lnTo>
                <a:lnTo>
                  <a:pt x="59436" y="0"/>
                </a:lnTo>
                <a:close/>
              </a:path>
            </a:pathLst>
          </a:custGeom>
          <a:solidFill>
            <a:srgbClr val="699DA3"/>
          </a:solidFill>
        </p:spPr>
        <p:txBody>
          <a:bodyPr wrap="square" lIns="0" tIns="0" rIns="0" bIns="0" rtlCol="0"/>
          <a:lstStyle/>
          <a:p>
            <a:endParaRPr>
              <a:solidFill>
                <a:schemeClr val="tx1"/>
              </a:solidFill>
            </a:endParaRPr>
          </a:p>
        </p:txBody>
      </p:sp>
      <p:sp>
        <p:nvSpPr>
          <p:cNvPr id="807" name="object 806">
            <a:extLst>
              <a:ext uri="{FF2B5EF4-FFF2-40B4-BE49-F238E27FC236}">
                <a16:creationId xmlns:a16="http://schemas.microsoft.com/office/drawing/2014/main" id="{9D01FE6F-AF5F-4D5B-96B4-3061A38A24E4}"/>
              </a:ext>
            </a:extLst>
          </p:cNvPr>
          <p:cNvSpPr/>
          <p:nvPr/>
        </p:nvSpPr>
        <p:spPr>
          <a:xfrm>
            <a:off x="5430541" y="3637959"/>
            <a:ext cx="22860" cy="66675"/>
          </a:xfrm>
          <a:custGeom>
            <a:avLst/>
            <a:gdLst/>
            <a:ahLst/>
            <a:cxnLst/>
            <a:rect l="l" t="t" r="r" b="b"/>
            <a:pathLst>
              <a:path w="22860" h="66675">
                <a:moveTo>
                  <a:pt x="11049" y="0"/>
                </a:moveTo>
                <a:lnTo>
                  <a:pt x="8411" y="2508"/>
                </a:lnTo>
                <a:lnTo>
                  <a:pt x="4714" y="10445"/>
                </a:lnTo>
                <a:lnTo>
                  <a:pt x="1422" y="19573"/>
                </a:lnTo>
                <a:lnTo>
                  <a:pt x="0" y="25654"/>
                </a:lnTo>
                <a:lnTo>
                  <a:pt x="0" y="27813"/>
                </a:lnTo>
                <a:lnTo>
                  <a:pt x="2159" y="40640"/>
                </a:lnTo>
                <a:lnTo>
                  <a:pt x="4445" y="51435"/>
                </a:lnTo>
                <a:lnTo>
                  <a:pt x="11049" y="66421"/>
                </a:lnTo>
                <a:lnTo>
                  <a:pt x="13335" y="59944"/>
                </a:lnTo>
                <a:lnTo>
                  <a:pt x="17780" y="55753"/>
                </a:lnTo>
                <a:lnTo>
                  <a:pt x="17780" y="51435"/>
                </a:lnTo>
                <a:lnTo>
                  <a:pt x="19688" y="47341"/>
                </a:lnTo>
                <a:lnTo>
                  <a:pt x="21621" y="39639"/>
                </a:lnTo>
                <a:lnTo>
                  <a:pt x="22744" y="30343"/>
                </a:lnTo>
                <a:lnTo>
                  <a:pt x="22225" y="21463"/>
                </a:lnTo>
                <a:lnTo>
                  <a:pt x="22225" y="12827"/>
                </a:lnTo>
                <a:lnTo>
                  <a:pt x="13335" y="2159"/>
                </a:lnTo>
                <a:lnTo>
                  <a:pt x="11049" y="0"/>
                </a:lnTo>
                <a:close/>
              </a:path>
            </a:pathLst>
          </a:custGeom>
          <a:solidFill>
            <a:srgbClr val="EFCEA0"/>
          </a:solidFill>
        </p:spPr>
        <p:txBody>
          <a:bodyPr wrap="square" lIns="0" tIns="0" rIns="0" bIns="0" rtlCol="0"/>
          <a:lstStyle/>
          <a:p>
            <a:endParaRPr>
              <a:solidFill>
                <a:schemeClr val="tx1"/>
              </a:solidFill>
            </a:endParaRPr>
          </a:p>
        </p:txBody>
      </p:sp>
      <p:sp>
        <p:nvSpPr>
          <p:cNvPr id="808" name="object 807">
            <a:extLst>
              <a:ext uri="{FF2B5EF4-FFF2-40B4-BE49-F238E27FC236}">
                <a16:creationId xmlns:a16="http://schemas.microsoft.com/office/drawing/2014/main" id="{A6183700-80A0-4209-8ECB-C9B925918508}"/>
              </a:ext>
            </a:extLst>
          </p:cNvPr>
          <p:cNvSpPr/>
          <p:nvPr/>
        </p:nvSpPr>
        <p:spPr>
          <a:xfrm>
            <a:off x="5410729" y="3641896"/>
            <a:ext cx="16510" cy="33655"/>
          </a:xfrm>
          <a:custGeom>
            <a:avLst/>
            <a:gdLst/>
            <a:ahLst/>
            <a:cxnLst/>
            <a:rect l="l" t="t" r="r" b="b"/>
            <a:pathLst>
              <a:path w="16510" h="33654">
                <a:moveTo>
                  <a:pt x="11430" y="0"/>
                </a:moveTo>
                <a:lnTo>
                  <a:pt x="9144" y="0"/>
                </a:lnTo>
                <a:lnTo>
                  <a:pt x="4572" y="2285"/>
                </a:lnTo>
                <a:lnTo>
                  <a:pt x="2286" y="4444"/>
                </a:lnTo>
                <a:lnTo>
                  <a:pt x="0" y="6730"/>
                </a:lnTo>
                <a:lnTo>
                  <a:pt x="0" y="29082"/>
                </a:lnTo>
                <a:lnTo>
                  <a:pt x="9144" y="31241"/>
                </a:lnTo>
                <a:lnTo>
                  <a:pt x="16001" y="33527"/>
                </a:lnTo>
                <a:lnTo>
                  <a:pt x="16252" y="26414"/>
                </a:lnTo>
                <a:lnTo>
                  <a:pt x="14573" y="15097"/>
                </a:lnTo>
                <a:lnTo>
                  <a:pt x="12427" y="4444"/>
                </a:lnTo>
                <a:lnTo>
                  <a:pt x="11430" y="0"/>
                </a:lnTo>
                <a:close/>
              </a:path>
            </a:pathLst>
          </a:custGeom>
          <a:solidFill>
            <a:srgbClr val="EFCEA0"/>
          </a:solidFill>
        </p:spPr>
        <p:txBody>
          <a:bodyPr wrap="square" lIns="0" tIns="0" rIns="0" bIns="0" rtlCol="0"/>
          <a:lstStyle/>
          <a:p>
            <a:endParaRPr>
              <a:solidFill>
                <a:schemeClr val="tx1"/>
              </a:solidFill>
            </a:endParaRPr>
          </a:p>
        </p:txBody>
      </p:sp>
      <p:sp>
        <p:nvSpPr>
          <p:cNvPr id="809" name="object 808">
            <a:extLst>
              <a:ext uri="{FF2B5EF4-FFF2-40B4-BE49-F238E27FC236}">
                <a16:creationId xmlns:a16="http://schemas.microsoft.com/office/drawing/2014/main" id="{E56E4778-5A3A-46EA-A1A4-7BE1989654C9}"/>
              </a:ext>
            </a:extLst>
          </p:cNvPr>
          <p:cNvSpPr/>
          <p:nvPr/>
        </p:nvSpPr>
        <p:spPr>
          <a:xfrm>
            <a:off x="5416826" y="3617511"/>
            <a:ext cx="32384" cy="60960"/>
          </a:xfrm>
          <a:custGeom>
            <a:avLst/>
            <a:gdLst/>
            <a:ahLst/>
            <a:cxnLst/>
            <a:rect l="l" t="t" r="r" b="b"/>
            <a:pathLst>
              <a:path w="32385" h="60960">
                <a:moveTo>
                  <a:pt x="13715" y="0"/>
                </a:moveTo>
                <a:lnTo>
                  <a:pt x="9144" y="0"/>
                </a:lnTo>
                <a:lnTo>
                  <a:pt x="0" y="39877"/>
                </a:lnTo>
                <a:lnTo>
                  <a:pt x="0" y="44195"/>
                </a:lnTo>
                <a:lnTo>
                  <a:pt x="2286" y="46227"/>
                </a:lnTo>
                <a:lnTo>
                  <a:pt x="16001" y="60959"/>
                </a:lnTo>
                <a:lnTo>
                  <a:pt x="18287" y="60959"/>
                </a:lnTo>
                <a:lnTo>
                  <a:pt x="20574" y="58800"/>
                </a:lnTo>
                <a:lnTo>
                  <a:pt x="32003" y="18922"/>
                </a:lnTo>
                <a:lnTo>
                  <a:pt x="32003" y="14731"/>
                </a:lnTo>
                <a:lnTo>
                  <a:pt x="29717" y="14731"/>
                </a:lnTo>
                <a:lnTo>
                  <a:pt x="16001" y="2158"/>
                </a:lnTo>
                <a:lnTo>
                  <a:pt x="13715" y="0"/>
                </a:lnTo>
                <a:close/>
              </a:path>
            </a:pathLst>
          </a:custGeom>
          <a:solidFill>
            <a:srgbClr val="F6F6F6"/>
          </a:solidFill>
        </p:spPr>
        <p:txBody>
          <a:bodyPr wrap="square" lIns="0" tIns="0" rIns="0" bIns="0" rtlCol="0"/>
          <a:lstStyle/>
          <a:p>
            <a:endParaRPr>
              <a:solidFill>
                <a:schemeClr val="tx1"/>
              </a:solidFill>
            </a:endParaRPr>
          </a:p>
        </p:txBody>
      </p:sp>
      <p:sp>
        <p:nvSpPr>
          <p:cNvPr id="810" name="object 809">
            <a:extLst>
              <a:ext uri="{FF2B5EF4-FFF2-40B4-BE49-F238E27FC236}">
                <a16:creationId xmlns:a16="http://schemas.microsoft.com/office/drawing/2014/main" id="{9FEFE975-22E5-428D-81B1-AD59CE948FB4}"/>
              </a:ext>
            </a:extLst>
          </p:cNvPr>
          <p:cNvSpPr/>
          <p:nvPr/>
        </p:nvSpPr>
        <p:spPr>
          <a:xfrm>
            <a:off x="5415302" y="3617511"/>
            <a:ext cx="30480" cy="60960"/>
          </a:xfrm>
          <a:custGeom>
            <a:avLst/>
            <a:gdLst/>
            <a:ahLst/>
            <a:cxnLst/>
            <a:rect l="l" t="t" r="r" b="b"/>
            <a:pathLst>
              <a:path w="30479" h="60960">
                <a:moveTo>
                  <a:pt x="13081" y="0"/>
                </a:moveTo>
                <a:lnTo>
                  <a:pt x="10922" y="0"/>
                </a:lnTo>
                <a:lnTo>
                  <a:pt x="10922" y="2158"/>
                </a:lnTo>
                <a:lnTo>
                  <a:pt x="0" y="42037"/>
                </a:lnTo>
                <a:lnTo>
                  <a:pt x="0" y="46227"/>
                </a:lnTo>
                <a:lnTo>
                  <a:pt x="15239" y="60959"/>
                </a:lnTo>
                <a:lnTo>
                  <a:pt x="17399" y="60959"/>
                </a:lnTo>
                <a:lnTo>
                  <a:pt x="17399" y="58800"/>
                </a:lnTo>
                <a:lnTo>
                  <a:pt x="28321" y="21081"/>
                </a:lnTo>
                <a:lnTo>
                  <a:pt x="30479" y="18922"/>
                </a:lnTo>
                <a:lnTo>
                  <a:pt x="28321" y="16763"/>
                </a:lnTo>
                <a:lnTo>
                  <a:pt x="28321" y="14731"/>
                </a:lnTo>
                <a:lnTo>
                  <a:pt x="13081" y="2158"/>
                </a:lnTo>
                <a:lnTo>
                  <a:pt x="13081" y="0"/>
                </a:lnTo>
                <a:close/>
              </a:path>
            </a:pathLst>
          </a:custGeom>
          <a:solidFill>
            <a:srgbClr val="DEDFDF"/>
          </a:solidFill>
        </p:spPr>
        <p:txBody>
          <a:bodyPr wrap="square" lIns="0" tIns="0" rIns="0" bIns="0" rtlCol="0"/>
          <a:lstStyle/>
          <a:p>
            <a:endParaRPr>
              <a:solidFill>
                <a:schemeClr val="tx1"/>
              </a:solidFill>
            </a:endParaRPr>
          </a:p>
        </p:txBody>
      </p:sp>
      <p:sp>
        <p:nvSpPr>
          <p:cNvPr id="811" name="object 810">
            <a:extLst>
              <a:ext uri="{FF2B5EF4-FFF2-40B4-BE49-F238E27FC236}">
                <a16:creationId xmlns:a16="http://schemas.microsoft.com/office/drawing/2014/main" id="{007476B8-CAE7-49DE-8D32-06505868217E}"/>
              </a:ext>
            </a:extLst>
          </p:cNvPr>
          <p:cNvSpPr/>
          <p:nvPr/>
        </p:nvSpPr>
        <p:spPr>
          <a:xfrm>
            <a:off x="5415302" y="3622084"/>
            <a:ext cx="29209" cy="53340"/>
          </a:xfrm>
          <a:custGeom>
            <a:avLst/>
            <a:gdLst/>
            <a:ahLst/>
            <a:cxnLst/>
            <a:rect l="l" t="t" r="r" b="b"/>
            <a:pathLst>
              <a:path w="29210" h="53339">
                <a:moveTo>
                  <a:pt x="11175" y="0"/>
                </a:moveTo>
                <a:lnTo>
                  <a:pt x="0" y="36576"/>
                </a:lnTo>
                <a:lnTo>
                  <a:pt x="20065" y="53340"/>
                </a:lnTo>
                <a:lnTo>
                  <a:pt x="28956" y="16764"/>
                </a:lnTo>
                <a:lnTo>
                  <a:pt x="11175" y="0"/>
                </a:lnTo>
                <a:close/>
              </a:path>
            </a:pathLst>
          </a:custGeom>
          <a:solidFill>
            <a:srgbClr val="626266"/>
          </a:solidFill>
        </p:spPr>
        <p:txBody>
          <a:bodyPr wrap="square" lIns="0" tIns="0" rIns="0" bIns="0" rtlCol="0"/>
          <a:lstStyle/>
          <a:p>
            <a:endParaRPr>
              <a:solidFill>
                <a:schemeClr val="tx1"/>
              </a:solidFill>
            </a:endParaRPr>
          </a:p>
        </p:txBody>
      </p:sp>
      <p:sp>
        <p:nvSpPr>
          <p:cNvPr id="812" name="object 811">
            <a:extLst>
              <a:ext uri="{FF2B5EF4-FFF2-40B4-BE49-F238E27FC236}">
                <a16:creationId xmlns:a16="http://schemas.microsoft.com/office/drawing/2014/main" id="{7390BF53-E410-4047-AE65-358E27CFF07A}"/>
              </a:ext>
            </a:extLst>
          </p:cNvPr>
          <p:cNvSpPr/>
          <p:nvPr/>
        </p:nvSpPr>
        <p:spPr>
          <a:xfrm>
            <a:off x="5444258" y="3640372"/>
            <a:ext cx="1905" cy="5080"/>
          </a:xfrm>
          <a:custGeom>
            <a:avLst/>
            <a:gdLst/>
            <a:ahLst/>
            <a:cxnLst/>
            <a:rect l="l" t="t" r="r" b="b"/>
            <a:pathLst>
              <a:path w="1904" h="5079">
                <a:moveTo>
                  <a:pt x="1523" y="0"/>
                </a:moveTo>
                <a:lnTo>
                  <a:pt x="0" y="4571"/>
                </a:lnTo>
                <a:lnTo>
                  <a:pt x="1523" y="4571"/>
                </a:lnTo>
                <a:lnTo>
                  <a:pt x="1523" y="0"/>
                </a:lnTo>
                <a:close/>
              </a:path>
            </a:pathLst>
          </a:custGeom>
          <a:solidFill>
            <a:srgbClr val="FFFFFF"/>
          </a:solidFill>
        </p:spPr>
        <p:txBody>
          <a:bodyPr wrap="square" lIns="0" tIns="0" rIns="0" bIns="0" rtlCol="0"/>
          <a:lstStyle/>
          <a:p>
            <a:endParaRPr>
              <a:solidFill>
                <a:schemeClr val="tx1"/>
              </a:solidFill>
            </a:endParaRPr>
          </a:p>
        </p:txBody>
      </p:sp>
      <p:sp>
        <p:nvSpPr>
          <p:cNvPr id="813" name="object 812">
            <a:extLst>
              <a:ext uri="{FF2B5EF4-FFF2-40B4-BE49-F238E27FC236}">
                <a16:creationId xmlns:a16="http://schemas.microsoft.com/office/drawing/2014/main" id="{FCB2B8A2-04BA-454E-B92D-916F6B4C88AD}"/>
              </a:ext>
            </a:extLst>
          </p:cNvPr>
          <p:cNvSpPr/>
          <p:nvPr/>
        </p:nvSpPr>
        <p:spPr>
          <a:xfrm>
            <a:off x="5416826" y="3654087"/>
            <a:ext cx="5080" cy="5080"/>
          </a:xfrm>
          <a:custGeom>
            <a:avLst/>
            <a:gdLst/>
            <a:ahLst/>
            <a:cxnLst/>
            <a:rect l="l" t="t" r="r" b="b"/>
            <a:pathLst>
              <a:path w="5079" h="5079">
                <a:moveTo>
                  <a:pt x="4572" y="0"/>
                </a:moveTo>
                <a:lnTo>
                  <a:pt x="2286" y="0"/>
                </a:lnTo>
                <a:lnTo>
                  <a:pt x="0" y="2286"/>
                </a:lnTo>
                <a:lnTo>
                  <a:pt x="2286" y="4571"/>
                </a:lnTo>
                <a:lnTo>
                  <a:pt x="4572" y="4571"/>
                </a:lnTo>
                <a:lnTo>
                  <a:pt x="4572" y="0"/>
                </a:lnTo>
                <a:close/>
              </a:path>
            </a:pathLst>
          </a:custGeom>
          <a:solidFill>
            <a:srgbClr val="D2E4A1"/>
          </a:solidFill>
        </p:spPr>
        <p:txBody>
          <a:bodyPr wrap="square" lIns="0" tIns="0" rIns="0" bIns="0" rtlCol="0"/>
          <a:lstStyle/>
          <a:p>
            <a:endParaRPr>
              <a:solidFill>
                <a:schemeClr val="tx1"/>
              </a:solidFill>
            </a:endParaRPr>
          </a:p>
        </p:txBody>
      </p:sp>
      <p:sp>
        <p:nvSpPr>
          <p:cNvPr id="814" name="object 813">
            <a:extLst>
              <a:ext uri="{FF2B5EF4-FFF2-40B4-BE49-F238E27FC236}">
                <a16:creationId xmlns:a16="http://schemas.microsoft.com/office/drawing/2014/main" id="{FEBBDD37-8459-4032-9B29-F1B36F4B55D9}"/>
              </a:ext>
            </a:extLst>
          </p:cNvPr>
          <p:cNvSpPr/>
          <p:nvPr/>
        </p:nvSpPr>
        <p:spPr>
          <a:xfrm>
            <a:off x="5421397" y="3655611"/>
            <a:ext cx="5080" cy="6350"/>
          </a:xfrm>
          <a:custGeom>
            <a:avLst/>
            <a:gdLst/>
            <a:ahLst/>
            <a:cxnLst/>
            <a:rect l="l" t="t" r="r" b="b"/>
            <a:pathLst>
              <a:path w="5079" h="6350">
                <a:moveTo>
                  <a:pt x="2286" y="0"/>
                </a:moveTo>
                <a:lnTo>
                  <a:pt x="0" y="2031"/>
                </a:lnTo>
                <a:lnTo>
                  <a:pt x="0" y="4063"/>
                </a:lnTo>
                <a:lnTo>
                  <a:pt x="2286" y="6095"/>
                </a:lnTo>
                <a:lnTo>
                  <a:pt x="4572" y="6095"/>
                </a:lnTo>
                <a:lnTo>
                  <a:pt x="4572" y="2031"/>
                </a:lnTo>
                <a:lnTo>
                  <a:pt x="2286" y="0"/>
                </a:lnTo>
                <a:close/>
              </a:path>
            </a:pathLst>
          </a:custGeom>
          <a:solidFill>
            <a:srgbClr val="FFD781"/>
          </a:solidFill>
        </p:spPr>
        <p:txBody>
          <a:bodyPr wrap="square" lIns="0" tIns="0" rIns="0" bIns="0" rtlCol="0"/>
          <a:lstStyle/>
          <a:p>
            <a:endParaRPr>
              <a:solidFill>
                <a:schemeClr val="tx1"/>
              </a:solidFill>
            </a:endParaRPr>
          </a:p>
        </p:txBody>
      </p:sp>
      <p:sp>
        <p:nvSpPr>
          <p:cNvPr id="815" name="object 814">
            <a:extLst>
              <a:ext uri="{FF2B5EF4-FFF2-40B4-BE49-F238E27FC236}">
                <a16:creationId xmlns:a16="http://schemas.microsoft.com/office/drawing/2014/main" id="{E392769C-0B86-4FEB-8694-28B974F1732A}"/>
              </a:ext>
            </a:extLst>
          </p:cNvPr>
          <p:cNvSpPr/>
          <p:nvPr/>
        </p:nvSpPr>
        <p:spPr>
          <a:xfrm>
            <a:off x="5425970" y="3660184"/>
            <a:ext cx="5080" cy="6350"/>
          </a:xfrm>
          <a:custGeom>
            <a:avLst/>
            <a:gdLst/>
            <a:ahLst/>
            <a:cxnLst/>
            <a:rect l="l" t="t" r="r" b="b"/>
            <a:pathLst>
              <a:path w="5079" h="6350">
                <a:moveTo>
                  <a:pt x="2285" y="0"/>
                </a:moveTo>
                <a:lnTo>
                  <a:pt x="0" y="0"/>
                </a:lnTo>
                <a:lnTo>
                  <a:pt x="0" y="4064"/>
                </a:lnTo>
                <a:lnTo>
                  <a:pt x="2285" y="6096"/>
                </a:lnTo>
                <a:lnTo>
                  <a:pt x="4571" y="4064"/>
                </a:lnTo>
                <a:lnTo>
                  <a:pt x="4571" y="2032"/>
                </a:lnTo>
                <a:lnTo>
                  <a:pt x="2285" y="0"/>
                </a:lnTo>
                <a:close/>
              </a:path>
            </a:pathLst>
          </a:custGeom>
          <a:solidFill>
            <a:srgbClr val="A7DCE1"/>
          </a:solidFill>
        </p:spPr>
        <p:txBody>
          <a:bodyPr wrap="square" lIns="0" tIns="0" rIns="0" bIns="0" rtlCol="0"/>
          <a:lstStyle/>
          <a:p>
            <a:endParaRPr>
              <a:solidFill>
                <a:schemeClr val="tx1"/>
              </a:solidFill>
            </a:endParaRPr>
          </a:p>
        </p:txBody>
      </p:sp>
      <p:sp>
        <p:nvSpPr>
          <p:cNvPr id="816" name="object 815">
            <a:extLst>
              <a:ext uri="{FF2B5EF4-FFF2-40B4-BE49-F238E27FC236}">
                <a16:creationId xmlns:a16="http://schemas.microsoft.com/office/drawing/2014/main" id="{2890FEB8-C0D7-43A0-A357-61C9151602D2}"/>
              </a:ext>
            </a:extLst>
          </p:cNvPr>
          <p:cNvSpPr/>
          <p:nvPr/>
        </p:nvSpPr>
        <p:spPr>
          <a:xfrm>
            <a:off x="5430541" y="3664755"/>
            <a:ext cx="5080" cy="6350"/>
          </a:xfrm>
          <a:custGeom>
            <a:avLst/>
            <a:gdLst/>
            <a:ahLst/>
            <a:cxnLst/>
            <a:rect l="l" t="t" r="r" b="b"/>
            <a:pathLst>
              <a:path w="5079" h="6350">
                <a:moveTo>
                  <a:pt x="2286" y="0"/>
                </a:moveTo>
                <a:lnTo>
                  <a:pt x="0" y="0"/>
                </a:lnTo>
                <a:lnTo>
                  <a:pt x="0" y="4064"/>
                </a:lnTo>
                <a:lnTo>
                  <a:pt x="2286" y="6096"/>
                </a:lnTo>
                <a:lnTo>
                  <a:pt x="4572" y="4064"/>
                </a:lnTo>
                <a:lnTo>
                  <a:pt x="4572" y="2032"/>
                </a:lnTo>
                <a:lnTo>
                  <a:pt x="2286" y="0"/>
                </a:lnTo>
                <a:close/>
              </a:path>
            </a:pathLst>
          </a:custGeom>
          <a:solidFill>
            <a:srgbClr val="70A2D6"/>
          </a:solidFill>
        </p:spPr>
        <p:txBody>
          <a:bodyPr wrap="square" lIns="0" tIns="0" rIns="0" bIns="0" rtlCol="0"/>
          <a:lstStyle/>
          <a:p>
            <a:endParaRPr>
              <a:solidFill>
                <a:schemeClr val="tx1"/>
              </a:solidFill>
            </a:endParaRPr>
          </a:p>
        </p:txBody>
      </p:sp>
      <p:sp>
        <p:nvSpPr>
          <p:cNvPr id="817" name="object 816">
            <a:extLst>
              <a:ext uri="{FF2B5EF4-FFF2-40B4-BE49-F238E27FC236}">
                <a16:creationId xmlns:a16="http://schemas.microsoft.com/office/drawing/2014/main" id="{4D59B70F-1A9E-48B9-857C-0F3AFD570B77}"/>
              </a:ext>
            </a:extLst>
          </p:cNvPr>
          <p:cNvSpPr/>
          <p:nvPr/>
        </p:nvSpPr>
        <p:spPr>
          <a:xfrm>
            <a:off x="5419873" y="3646467"/>
            <a:ext cx="5080" cy="7620"/>
          </a:xfrm>
          <a:custGeom>
            <a:avLst/>
            <a:gdLst/>
            <a:ahLst/>
            <a:cxnLst/>
            <a:rect l="l" t="t" r="r" b="b"/>
            <a:pathLst>
              <a:path w="5079" h="7620">
                <a:moveTo>
                  <a:pt x="2286" y="0"/>
                </a:moveTo>
                <a:lnTo>
                  <a:pt x="0" y="0"/>
                </a:lnTo>
                <a:lnTo>
                  <a:pt x="0" y="4317"/>
                </a:lnTo>
                <a:lnTo>
                  <a:pt x="2286" y="7619"/>
                </a:lnTo>
                <a:lnTo>
                  <a:pt x="4572" y="2158"/>
                </a:lnTo>
                <a:lnTo>
                  <a:pt x="2286" y="2158"/>
                </a:lnTo>
                <a:lnTo>
                  <a:pt x="2286" y="0"/>
                </a:lnTo>
                <a:close/>
              </a:path>
            </a:pathLst>
          </a:custGeom>
          <a:solidFill>
            <a:srgbClr val="9F97C9"/>
          </a:solidFill>
        </p:spPr>
        <p:txBody>
          <a:bodyPr wrap="square" lIns="0" tIns="0" rIns="0" bIns="0" rtlCol="0"/>
          <a:lstStyle/>
          <a:p>
            <a:endParaRPr>
              <a:solidFill>
                <a:schemeClr val="tx1"/>
              </a:solidFill>
            </a:endParaRPr>
          </a:p>
        </p:txBody>
      </p:sp>
      <p:sp>
        <p:nvSpPr>
          <p:cNvPr id="818" name="object 817">
            <a:extLst>
              <a:ext uri="{FF2B5EF4-FFF2-40B4-BE49-F238E27FC236}">
                <a16:creationId xmlns:a16="http://schemas.microsoft.com/office/drawing/2014/main" id="{218581FC-0C18-4008-97FA-5AE7056FADD5}"/>
              </a:ext>
            </a:extLst>
          </p:cNvPr>
          <p:cNvSpPr/>
          <p:nvPr/>
        </p:nvSpPr>
        <p:spPr>
          <a:xfrm>
            <a:off x="5424446" y="3651040"/>
            <a:ext cx="5080" cy="7620"/>
          </a:xfrm>
          <a:custGeom>
            <a:avLst/>
            <a:gdLst/>
            <a:ahLst/>
            <a:cxnLst/>
            <a:rect l="l" t="t" r="r" b="b"/>
            <a:pathLst>
              <a:path w="5079" h="7620">
                <a:moveTo>
                  <a:pt x="0" y="0"/>
                </a:moveTo>
                <a:lnTo>
                  <a:pt x="0" y="5461"/>
                </a:lnTo>
                <a:lnTo>
                  <a:pt x="2285" y="7619"/>
                </a:lnTo>
                <a:lnTo>
                  <a:pt x="4571" y="3301"/>
                </a:lnTo>
                <a:lnTo>
                  <a:pt x="2285" y="3301"/>
                </a:lnTo>
                <a:lnTo>
                  <a:pt x="0" y="0"/>
                </a:lnTo>
                <a:close/>
              </a:path>
            </a:pathLst>
          </a:custGeom>
          <a:solidFill>
            <a:srgbClr val="A7DCE1"/>
          </a:solidFill>
        </p:spPr>
        <p:txBody>
          <a:bodyPr wrap="square" lIns="0" tIns="0" rIns="0" bIns="0" rtlCol="0"/>
          <a:lstStyle/>
          <a:p>
            <a:endParaRPr>
              <a:solidFill>
                <a:schemeClr val="tx1"/>
              </a:solidFill>
            </a:endParaRPr>
          </a:p>
        </p:txBody>
      </p:sp>
      <p:sp>
        <p:nvSpPr>
          <p:cNvPr id="819" name="object 818">
            <a:extLst>
              <a:ext uri="{FF2B5EF4-FFF2-40B4-BE49-F238E27FC236}">
                <a16:creationId xmlns:a16="http://schemas.microsoft.com/office/drawing/2014/main" id="{860FB9B5-D09D-4714-8A62-E92B88984D58}"/>
              </a:ext>
            </a:extLst>
          </p:cNvPr>
          <p:cNvSpPr/>
          <p:nvPr/>
        </p:nvSpPr>
        <p:spPr>
          <a:xfrm>
            <a:off x="5429017" y="3655611"/>
            <a:ext cx="1905" cy="6350"/>
          </a:xfrm>
          <a:custGeom>
            <a:avLst/>
            <a:gdLst/>
            <a:ahLst/>
            <a:cxnLst/>
            <a:rect l="l" t="t" r="r" b="b"/>
            <a:pathLst>
              <a:path w="1904" h="6350">
                <a:moveTo>
                  <a:pt x="0" y="0"/>
                </a:moveTo>
                <a:lnTo>
                  <a:pt x="0" y="4063"/>
                </a:lnTo>
                <a:lnTo>
                  <a:pt x="1524" y="6095"/>
                </a:lnTo>
                <a:lnTo>
                  <a:pt x="1524" y="2031"/>
                </a:lnTo>
                <a:lnTo>
                  <a:pt x="0" y="0"/>
                </a:lnTo>
                <a:close/>
              </a:path>
            </a:pathLst>
          </a:custGeom>
          <a:solidFill>
            <a:srgbClr val="D2E4A1"/>
          </a:solidFill>
        </p:spPr>
        <p:txBody>
          <a:bodyPr wrap="square" lIns="0" tIns="0" rIns="0" bIns="0" rtlCol="0"/>
          <a:lstStyle/>
          <a:p>
            <a:endParaRPr>
              <a:solidFill>
                <a:schemeClr val="tx1"/>
              </a:solidFill>
            </a:endParaRPr>
          </a:p>
        </p:txBody>
      </p:sp>
      <p:sp>
        <p:nvSpPr>
          <p:cNvPr id="820" name="object 819">
            <a:extLst>
              <a:ext uri="{FF2B5EF4-FFF2-40B4-BE49-F238E27FC236}">
                <a16:creationId xmlns:a16="http://schemas.microsoft.com/office/drawing/2014/main" id="{BF83BA10-B12C-4DF2-BF3A-2F1F91B02EA6}"/>
              </a:ext>
            </a:extLst>
          </p:cNvPr>
          <p:cNvSpPr/>
          <p:nvPr/>
        </p:nvSpPr>
        <p:spPr>
          <a:xfrm>
            <a:off x="5433590" y="3660184"/>
            <a:ext cx="1905" cy="6350"/>
          </a:xfrm>
          <a:custGeom>
            <a:avLst/>
            <a:gdLst/>
            <a:ahLst/>
            <a:cxnLst/>
            <a:rect l="l" t="t" r="r" b="b"/>
            <a:pathLst>
              <a:path w="1904" h="6350">
                <a:moveTo>
                  <a:pt x="0" y="0"/>
                </a:moveTo>
                <a:lnTo>
                  <a:pt x="0" y="4064"/>
                </a:lnTo>
                <a:lnTo>
                  <a:pt x="1524" y="6096"/>
                </a:lnTo>
                <a:lnTo>
                  <a:pt x="1524" y="2032"/>
                </a:lnTo>
                <a:lnTo>
                  <a:pt x="0" y="0"/>
                </a:lnTo>
                <a:close/>
              </a:path>
            </a:pathLst>
          </a:custGeom>
          <a:solidFill>
            <a:srgbClr val="FFD781"/>
          </a:solidFill>
        </p:spPr>
        <p:txBody>
          <a:bodyPr wrap="square" lIns="0" tIns="0" rIns="0" bIns="0" rtlCol="0"/>
          <a:lstStyle/>
          <a:p>
            <a:endParaRPr>
              <a:solidFill>
                <a:schemeClr val="tx1"/>
              </a:solidFill>
            </a:endParaRPr>
          </a:p>
        </p:txBody>
      </p:sp>
      <p:sp>
        <p:nvSpPr>
          <p:cNvPr id="821" name="object 820">
            <a:extLst>
              <a:ext uri="{FF2B5EF4-FFF2-40B4-BE49-F238E27FC236}">
                <a16:creationId xmlns:a16="http://schemas.microsoft.com/office/drawing/2014/main" id="{13A2D3BC-1E21-4865-8F9B-A3F71EBDAA34}"/>
              </a:ext>
            </a:extLst>
          </p:cNvPr>
          <p:cNvSpPr/>
          <p:nvPr/>
        </p:nvSpPr>
        <p:spPr>
          <a:xfrm>
            <a:off x="5421397" y="3640372"/>
            <a:ext cx="3175" cy="6350"/>
          </a:xfrm>
          <a:custGeom>
            <a:avLst/>
            <a:gdLst/>
            <a:ahLst/>
            <a:cxnLst/>
            <a:rect l="l" t="t" r="r" b="b"/>
            <a:pathLst>
              <a:path w="3175" h="6350">
                <a:moveTo>
                  <a:pt x="0" y="0"/>
                </a:moveTo>
                <a:lnTo>
                  <a:pt x="0" y="4063"/>
                </a:lnTo>
                <a:lnTo>
                  <a:pt x="3048" y="6095"/>
                </a:lnTo>
                <a:lnTo>
                  <a:pt x="3048" y="2031"/>
                </a:lnTo>
                <a:lnTo>
                  <a:pt x="0" y="0"/>
                </a:lnTo>
                <a:close/>
              </a:path>
            </a:pathLst>
          </a:custGeom>
          <a:solidFill>
            <a:srgbClr val="D9A7CD"/>
          </a:solidFill>
        </p:spPr>
        <p:txBody>
          <a:bodyPr wrap="square" lIns="0" tIns="0" rIns="0" bIns="0" rtlCol="0"/>
          <a:lstStyle/>
          <a:p>
            <a:endParaRPr>
              <a:solidFill>
                <a:schemeClr val="tx1"/>
              </a:solidFill>
            </a:endParaRPr>
          </a:p>
        </p:txBody>
      </p:sp>
      <p:sp>
        <p:nvSpPr>
          <p:cNvPr id="822" name="object 821">
            <a:extLst>
              <a:ext uri="{FF2B5EF4-FFF2-40B4-BE49-F238E27FC236}">
                <a16:creationId xmlns:a16="http://schemas.microsoft.com/office/drawing/2014/main" id="{A9AC66D7-D38B-4703-969E-67BC995C427C}"/>
              </a:ext>
            </a:extLst>
          </p:cNvPr>
          <p:cNvSpPr/>
          <p:nvPr/>
        </p:nvSpPr>
        <p:spPr>
          <a:xfrm>
            <a:off x="5424446" y="3644943"/>
            <a:ext cx="5080" cy="6350"/>
          </a:xfrm>
          <a:custGeom>
            <a:avLst/>
            <a:gdLst/>
            <a:ahLst/>
            <a:cxnLst/>
            <a:rect l="l" t="t" r="r" b="b"/>
            <a:pathLst>
              <a:path w="5079" h="6350">
                <a:moveTo>
                  <a:pt x="2285" y="0"/>
                </a:moveTo>
                <a:lnTo>
                  <a:pt x="0" y="4063"/>
                </a:lnTo>
                <a:lnTo>
                  <a:pt x="2285" y="4063"/>
                </a:lnTo>
                <a:lnTo>
                  <a:pt x="4571" y="6095"/>
                </a:lnTo>
                <a:lnTo>
                  <a:pt x="4571" y="2031"/>
                </a:lnTo>
                <a:lnTo>
                  <a:pt x="2285" y="0"/>
                </a:lnTo>
                <a:close/>
              </a:path>
            </a:pathLst>
          </a:custGeom>
          <a:solidFill>
            <a:srgbClr val="B9BBBD"/>
          </a:solidFill>
        </p:spPr>
        <p:txBody>
          <a:bodyPr wrap="square" lIns="0" tIns="0" rIns="0" bIns="0" rtlCol="0"/>
          <a:lstStyle/>
          <a:p>
            <a:endParaRPr>
              <a:solidFill>
                <a:schemeClr val="tx1"/>
              </a:solidFill>
            </a:endParaRPr>
          </a:p>
        </p:txBody>
      </p:sp>
      <p:sp>
        <p:nvSpPr>
          <p:cNvPr id="823" name="object 822">
            <a:extLst>
              <a:ext uri="{FF2B5EF4-FFF2-40B4-BE49-F238E27FC236}">
                <a16:creationId xmlns:a16="http://schemas.microsoft.com/office/drawing/2014/main" id="{460A3C16-41D4-497A-8BD8-2EB4AC33D014}"/>
              </a:ext>
            </a:extLst>
          </p:cNvPr>
          <p:cNvSpPr/>
          <p:nvPr/>
        </p:nvSpPr>
        <p:spPr>
          <a:xfrm>
            <a:off x="5429017" y="3649516"/>
            <a:ext cx="5080" cy="6350"/>
          </a:xfrm>
          <a:custGeom>
            <a:avLst/>
            <a:gdLst/>
            <a:ahLst/>
            <a:cxnLst/>
            <a:rect l="l" t="t" r="r" b="b"/>
            <a:pathLst>
              <a:path w="5079" h="6350">
                <a:moveTo>
                  <a:pt x="2286" y="0"/>
                </a:moveTo>
                <a:lnTo>
                  <a:pt x="0" y="1778"/>
                </a:lnTo>
                <a:lnTo>
                  <a:pt x="2286" y="4318"/>
                </a:lnTo>
                <a:lnTo>
                  <a:pt x="2286" y="6096"/>
                </a:lnTo>
                <a:lnTo>
                  <a:pt x="4572" y="6096"/>
                </a:lnTo>
                <a:lnTo>
                  <a:pt x="4572" y="1778"/>
                </a:lnTo>
                <a:lnTo>
                  <a:pt x="2286" y="0"/>
                </a:lnTo>
                <a:close/>
              </a:path>
            </a:pathLst>
          </a:custGeom>
          <a:solidFill>
            <a:srgbClr val="9F97C9"/>
          </a:solidFill>
        </p:spPr>
        <p:txBody>
          <a:bodyPr wrap="square" lIns="0" tIns="0" rIns="0" bIns="0" rtlCol="0"/>
          <a:lstStyle/>
          <a:p>
            <a:endParaRPr>
              <a:solidFill>
                <a:schemeClr val="tx1"/>
              </a:solidFill>
            </a:endParaRPr>
          </a:p>
        </p:txBody>
      </p:sp>
      <p:sp>
        <p:nvSpPr>
          <p:cNvPr id="824" name="object 823">
            <a:extLst>
              <a:ext uri="{FF2B5EF4-FFF2-40B4-BE49-F238E27FC236}">
                <a16:creationId xmlns:a16="http://schemas.microsoft.com/office/drawing/2014/main" id="{0DAB517C-D05F-4FEC-996A-0B0AE32525CB}"/>
              </a:ext>
            </a:extLst>
          </p:cNvPr>
          <p:cNvSpPr/>
          <p:nvPr/>
        </p:nvSpPr>
        <p:spPr>
          <a:xfrm>
            <a:off x="5433590" y="3654087"/>
            <a:ext cx="3175" cy="6350"/>
          </a:xfrm>
          <a:custGeom>
            <a:avLst/>
            <a:gdLst/>
            <a:ahLst/>
            <a:cxnLst/>
            <a:rect l="l" t="t" r="r" b="b"/>
            <a:pathLst>
              <a:path w="3175" h="6350">
                <a:moveTo>
                  <a:pt x="1524" y="0"/>
                </a:moveTo>
                <a:lnTo>
                  <a:pt x="0" y="2031"/>
                </a:lnTo>
                <a:lnTo>
                  <a:pt x="0" y="4063"/>
                </a:lnTo>
                <a:lnTo>
                  <a:pt x="1524" y="6095"/>
                </a:lnTo>
                <a:lnTo>
                  <a:pt x="3048" y="6095"/>
                </a:lnTo>
                <a:lnTo>
                  <a:pt x="3048" y="2031"/>
                </a:lnTo>
                <a:lnTo>
                  <a:pt x="1524" y="0"/>
                </a:lnTo>
                <a:close/>
              </a:path>
            </a:pathLst>
          </a:custGeom>
          <a:solidFill>
            <a:srgbClr val="DDB085"/>
          </a:solidFill>
        </p:spPr>
        <p:txBody>
          <a:bodyPr wrap="square" lIns="0" tIns="0" rIns="0" bIns="0" rtlCol="0"/>
          <a:lstStyle/>
          <a:p>
            <a:endParaRPr>
              <a:solidFill>
                <a:schemeClr val="tx1"/>
              </a:solidFill>
            </a:endParaRPr>
          </a:p>
        </p:txBody>
      </p:sp>
      <p:sp>
        <p:nvSpPr>
          <p:cNvPr id="825" name="object 824">
            <a:extLst>
              <a:ext uri="{FF2B5EF4-FFF2-40B4-BE49-F238E27FC236}">
                <a16:creationId xmlns:a16="http://schemas.microsoft.com/office/drawing/2014/main" id="{9387AF69-BF39-4925-A95B-60E7E983666B}"/>
              </a:ext>
            </a:extLst>
          </p:cNvPr>
          <p:cNvSpPr/>
          <p:nvPr/>
        </p:nvSpPr>
        <p:spPr>
          <a:xfrm>
            <a:off x="5421397" y="3635799"/>
            <a:ext cx="5080" cy="6350"/>
          </a:xfrm>
          <a:custGeom>
            <a:avLst/>
            <a:gdLst/>
            <a:ahLst/>
            <a:cxnLst/>
            <a:rect l="l" t="t" r="r" b="b"/>
            <a:pathLst>
              <a:path w="5079" h="6350">
                <a:moveTo>
                  <a:pt x="2286" y="0"/>
                </a:moveTo>
                <a:lnTo>
                  <a:pt x="0" y="2031"/>
                </a:lnTo>
                <a:lnTo>
                  <a:pt x="0" y="4063"/>
                </a:lnTo>
                <a:lnTo>
                  <a:pt x="2286" y="6095"/>
                </a:lnTo>
                <a:lnTo>
                  <a:pt x="4572" y="4063"/>
                </a:lnTo>
                <a:lnTo>
                  <a:pt x="4572" y="2031"/>
                </a:lnTo>
                <a:lnTo>
                  <a:pt x="2286" y="0"/>
                </a:lnTo>
                <a:close/>
              </a:path>
            </a:pathLst>
          </a:custGeom>
          <a:solidFill>
            <a:srgbClr val="DDB085"/>
          </a:solidFill>
        </p:spPr>
        <p:txBody>
          <a:bodyPr wrap="square" lIns="0" tIns="0" rIns="0" bIns="0" rtlCol="0"/>
          <a:lstStyle/>
          <a:p>
            <a:endParaRPr>
              <a:solidFill>
                <a:schemeClr val="tx1"/>
              </a:solidFill>
            </a:endParaRPr>
          </a:p>
        </p:txBody>
      </p:sp>
      <p:sp>
        <p:nvSpPr>
          <p:cNvPr id="826" name="object 825">
            <a:extLst>
              <a:ext uri="{FF2B5EF4-FFF2-40B4-BE49-F238E27FC236}">
                <a16:creationId xmlns:a16="http://schemas.microsoft.com/office/drawing/2014/main" id="{E380DEF6-5DEB-4991-A216-56E494E202FB}"/>
              </a:ext>
            </a:extLst>
          </p:cNvPr>
          <p:cNvSpPr/>
          <p:nvPr/>
        </p:nvSpPr>
        <p:spPr>
          <a:xfrm>
            <a:off x="5425970" y="3640372"/>
            <a:ext cx="5080" cy="5080"/>
          </a:xfrm>
          <a:custGeom>
            <a:avLst/>
            <a:gdLst/>
            <a:ahLst/>
            <a:cxnLst/>
            <a:rect l="l" t="t" r="r" b="b"/>
            <a:pathLst>
              <a:path w="5079" h="5079">
                <a:moveTo>
                  <a:pt x="2285" y="0"/>
                </a:moveTo>
                <a:lnTo>
                  <a:pt x="0" y="2285"/>
                </a:lnTo>
                <a:lnTo>
                  <a:pt x="0" y="4571"/>
                </a:lnTo>
                <a:lnTo>
                  <a:pt x="4571" y="4571"/>
                </a:lnTo>
                <a:lnTo>
                  <a:pt x="4571" y="2285"/>
                </a:lnTo>
                <a:lnTo>
                  <a:pt x="2285" y="0"/>
                </a:lnTo>
                <a:close/>
              </a:path>
            </a:pathLst>
          </a:custGeom>
          <a:solidFill>
            <a:srgbClr val="FFD781"/>
          </a:solidFill>
        </p:spPr>
        <p:txBody>
          <a:bodyPr wrap="square" lIns="0" tIns="0" rIns="0" bIns="0" rtlCol="0"/>
          <a:lstStyle/>
          <a:p>
            <a:endParaRPr>
              <a:solidFill>
                <a:schemeClr val="tx1"/>
              </a:solidFill>
            </a:endParaRPr>
          </a:p>
        </p:txBody>
      </p:sp>
      <p:sp>
        <p:nvSpPr>
          <p:cNvPr id="827" name="object 826">
            <a:extLst>
              <a:ext uri="{FF2B5EF4-FFF2-40B4-BE49-F238E27FC236}">
                <a16:creationId xmlns:a16="http://schemas.microsoft.com/office/drawing/2014/main" id="{0BD8D43B-70EE-4DD3-9F01-8DA11C08CA3D}"/>
              </a:ext>
            </a:extLst>
          </p:cNvPr>
          <p:cNvSpPr/>
          <p:nvPr/>
        </p:nvSpPr>
        <p:spPr>
          <a:xfrm>
            <a:off x="5430541" y="3644943"/>
            <a:ext cx="5080" cy="5080"/>
          </a:xfrm>
          <a:custGeom>
            <a:avLst/>
            <a:gdLst/>
            <a:ahLst/>
            <a:cxnLst/>
            <a:rect l="l" t="t" r="r" b="b"/>
            <a:pathLst>
              <a:path w="5079" h="5079">
                <a:moveTo>
                  <a:pt x="4572" y="0"/>
                </a:moveTo>
                <a:lnTo>
                  <a:pt x="0" y="0"/>
                </a:lnTo>
                <a:lnTo>
                  <a:pt x="0" y="2285"/>
                </a:lnTo>
                <a:lnTo>
                  <a:pt x="2286" y="4571"/>
                </a:lnTo>
                <a:lnTo>
                  <a:pt x="4572" y="4571"/>
                </a:lnTo>
                <a:lnTo>
                  <a:pt x="4572" y="0"/>
                </a:lnTo>
                <a:close/>
              </a:path>
            </a:pathLst>
          </a:custGeom>
          <a:solidFill>
            <a:srgbClr val="D2E4A1"/>
          </a:solidFill>
        </p:spPr>
        <p:txBody>
          <a:bodyPr wrap="square" lIns="0" tIns="0" rIns="0" bIns="0" rtlCol="0"/>
          <a:lstStyle/>
          <a:p>
            <a:endParaRPr>
              <a:solidFill>
                <a:schemeClr val="tx1"/>
              </a:solidFill>
            </a:endParaRPr>
          </a:p>
        </p:txBody>
      </p:sp>
      <p:sp>
        <p:nvSpPr>
          <p:cNvPr id="828" name="object 827">
            <a:extLst>
              <a:ext uri="{FF2B5EF4-FFF2-40B4-BE49-F238E27FC236}">
                <a16:creationId xmlns:a16="http://schemas.microsoft.com/office/drawing/2014/main" id="{AFBA4CCA-5096-4FC4-971B-226E9B138608}"/>
              </a:ext>
            </a:extLst>
          </p:cNvPr>
          <p:cNvSpPr/>
          <p:nvPr/>
        </p:nvSpPr>
        <p:spPr>
          <a:xfrm>
            <a:off x="5435114" y="3646467"/>
            <a:ext cx="5080" cy="7620"/>
          </a:xfrm>
          <a:custGeom>
            <a:avLst/>
            <a:gdLst/>
            <a:ahLst/>
            <a:cxnLst/>
            <a:rect l="l" t="t" r="r" b="b"/>
            <a:pathLst>
              <a:path w="5079" h="7620">
                <a:moveTo>
                  <a:pt x="2286" y="0"/>
                </a:moveTo>
                <a:lnTo>
                  <a:pt x="0" y="2158"/>
                </a:lnTo>
                <a:lnTo>
                  <a:pt x="0" y="4317"/>
                </a:lnTo>
                <a:lnTo>
                  <a:pt x="2286" y="7619"/>
                </a:lnTo>
                <a:lnTo>
                  <a:pt x="4572" y="4317"/>
                </a:lnTo>
                <a:lnTo>
                  <a:pt x="4572" y="2158"/>
                </a:lnTo>
                <a:lnTo>
                  <a:pt x="2286" y="0"/>
                </a:lnTo>
                <a:close/>
              </a:path>
            </a:pathLst>
          </a:custGeom>
          <a:solidFill>
            <a:srgbClr val="9F97C9"/>
          </a:solidFill>
        </p:spPr>
        <p:txBody>
          <a:bodyPr wrap="square" lIns="0" tIns="0" rIns="0" bIns="0" rtlCol="0"/>
          <a:lstStyle/>
          <a:p>
            <a:endParaRPr>
              <a:solidFill>
                <a:schemeClr val="tx1"/>
              </a:solidFill>
            </a:endParaRPr>
          </a:p>
        </p:txBody>
      </p:sp>
      <p:sp>
        <p:nvSpPr>
          <p:cNvPr id="829" name="object 828">
            <a:extLst>
              <a:ext uri="{FF2B5EF4-FFF2-40B4-BE49-F238E27FC236}">
                <a16:creationId xmlns:a16="http://schemas.microsoft.com/office/drawing/2014/main" id="{7E43CF6D-5DCB-40DB-B825-D455130315E4}"/>
              </a:ext>
            </a:extLst>
          </p:cNvPr>
          <p:cNvSpPr/>
          <p:nvPr/>
        </p:nvSpPr>
        <p:spPr>
          <a:xfrm>
            <a:off x="5424446" y="3629704"/>
            <a:ext cx="5080" cy="6350"/>
          </a:xfrm>
          <a:custGeom>
            <a:avLst/>
            <a:gdLst/>
            <a:ahLst/>
            <a:cxnLst/>
            <a:rect l="l" t="t" r="r" b="b"/>
            <a:pathLst>
              <a:path w="5079" h="6350">
                <a:moveTo>
                  <a:pt x="2285" y="0"/>
                </a:moveTo>
                <a:lnTo>
                  <a:pt x="0" y="0"/>
                </a:lnTo>
                <a:lnTo>
                  <a:pt x="0" y="4064"/>
                </a:lnTo>
                <a:lnTo>
                  <a:pt x="2285" y="6096"/>
                </a:lnTo>
                <a:lnTo>
                  <a:pt x="4571" y="4064"/>
                </a:lnTo>
                <a:lnTo>
                  <a:pt x="4571" y="2031"/>
                </a:lnTo>
                <a:lnTo>
                  <a:pt x="2285" y="0"/>
                </a:lnTo>
                <a:close/>
              </a:path>
            </a:pathLst>
          </a:custGeom>
          <a:solidFill>
            <a:srgbClr val="FFD781"/>
          </a:solidFill>
        </p:spPr>
        <p:txBody>
          <a:bodyPr wrap="square" lIns="0" tIns="0" rIns="0" bIns="0" rtlCol="0"/>
          <a:lstStyle/>
          <a:p>
            <a:endParaRPr>
              <a:solidFill>
                <a:schemeClr val="tx1"/>
              </a:solidFill>
            </a:endParaRPr>
          </a:p>
        </p:txBody>
      </p:sp>
      <p:sp>
        <p:nvSpPr>
          <p:cNvPr id="830" name="object 829">
            <a:extLst>
              <a:ext uri="{FF2B5EF4-FFF2-40B4-BE49-F238E27FC236}">
                <a16:creationId xmlns:a16="http://schemas.microsoft.com/office/drawing/2014/main" id="{EEA0AE2C-37D4-45FB-88DA-FD0618726B3A}"/>
              </a:ext>
            </a:extLst>
          </p:cNvPr>
          <p:cNvSpPr/>
          <p:nvPr/>
        </p:nvSpPr>
        <p:spPr>
          <a:xfrm>
            <a:off x="5429017" y="3634275"/>
            <a:ext cx="5080" cy="6350"/>
          </a:xfrm>
          <a:custGeom>
            <a:avLst/>
            <a:gdLst/>
            <a:ahLst/>
            <a:cxnLst/>
            <a:rect l="l" t="t" r="r" b="b"/>
            <a:pathLst>
              <a:path w="5079" h="6350">
                <a:moveTo>
                  <a:pt x="2286" y="0"/>
                </a:moveTo>
                <a:lnTo>
                  <a:pt x="0" y="0"/>
                </a:lnTo>
                <a:lnTo>
                  <a:pt x="0" y="4063"/>
                </a:lnTo>
                <a:lnTo>
                  <a:pt x="2286" y="6095"/>
                </a:lnTo>
                <a:lnTo>
                  <a:pt x="4572" y="4063"/>
                </a:lnTo>
                <a:lnTo>
                  <a:pt x="2286" y="2031"/>
                </a:lnTo>
                <a:lnTo>
                  <a:pt x="2286" y="0"/>
                </a:lnTo>
                <a:close/>
              </a:path>
            </a:pathLst>
          </a:custGeom>
          <a:solidFill>
            <a:srgbClr val="70A2D6"/>
          </a:solidFill>
        </p:spPr>
        <p:txBody>
          <a:bodyPr wrap="square" lIns="0" tIns="0" rIns="0" bIns="0" rtlCol="0"/>
          <a:lstStyle/>
          <a:p>
            <a:endParaRPr>
              <a:solidFill>
                <a:schemeClr val="tx1"/>
              </a:solidFill>
            </a:endParaRPr>
          </a:p>
        </p:txBody>
      </p:sp>
      <p:sp>
        <p:nvSpPr>
          <p:cNvPr id="831" name="object 830">
            <a:extLst>
              <a:ext uri="{FF2B5EF4-FFF2-40B4-BE49-F238E27FC236}">
                <a16:creationId xmlns:a16="http://schemas.microsoft.com/office/drawing/2014/main" id="{B4217CDA-CD93-487A-8369-9137CC7D91EB}"/>
              </a:ext>
            </a:extLst>
          </p:cNvPr>
          <p:cNvSpPr/>
          <p:nvPr/>
        </p:nvSpPr>
        <p:spPr>
          <a:xfrm>
            <a:off x="5433590" y="3638848"/>
            <a:ext cx="3175" cy="6350"/>
          </a:xfrm>
          <a:custGeom>
            <a:avLst/>
            <a:gdLst/>
            <a:ahLst/>
            <a:cxnLst/>
            <a:rect l="l" t="t" r="r" b="b"/>
            <a:pathLst>
              <a:path w="3175" h="6350">
                <a:moveTo>
                  <a:pt x="0" y="0"/>
                </a:moveTo>
                <a:lnTo>
                  <a:pt x="0" y="4063"/>
                </a:lnTo>
                <a:lnTo>
                  <a:pt x="1524" y="6095"/>
                </a:lnTo>
                <a:lnTo>
                  <a:pt x="3048" y="2031"/>
                </a:lnTo>
                <a:lnTo>
                  <a:pt x="1524" y="2031"/>
                </a:lnTo>
                <a:lnTo>
                  <a:pt x="0" y="0"/>
                </a:lnTo>
                <a:close/>
              </a:path>
            </a:pathLst>
          </a:custGeom>
          <a:solidFill>
            <a:srgbClr val="DDB085"/>
          </a:solidFill>
        </p:spPr>
        <p:txBody>
          <a:bodyPr wrap="square" lIns="0" tIns="0" rIns="0" bIns="0" rtlCol="0"/>
          <a:lstStyle/>
          <a:p>
            <a:endParaRPr>
              <a:solidFill>
                <a:schemeClr val="tx1"/>
              </a:solidFill>
            </a:endParaRPr>
          </a:p>
        </p:txBody>
      </p:sp>
      <p:sp>
        <p:nvSpPr>
          <p:cNvPr id="832" name="object 831">
            <a:extLst>
              <a:ext uri="{FF2B5EF4-FFF2-40B4-BE49-F238E27FC236}">
                <a16:creationId xmlns:a16="http://schemas.microsoft.com/office/drawing/2014/main" id="{C09A89AB-A5ED-47EC-89BF-264A58695220}"/>
              </a:ext>
            </a:extLst>
          </p:cNvPr>
          <p:cNvSpPr/>
          <p:nvPr/>
        </p:nvSpPr>
        <p:spPr>
          <a:xfrm>
            <a:off x="5436637" y="3641896"/>
            <a:ext cx="3175" cy="7620"/>
          </a:xfrm>
          <a:custGeom>
            <a:avLst/>
            <a:gdLst/>
            <a:ahLst/>
            <a:cxnLst/>
            <a:rect l="l" t="t" r="r" b="b"/>
            <a:pathLst>
              <a:path w="3175" h="7620">
                <a:moveTo>
                  <a:pt x="0" y="0"/>
                </a:moveTo>
                <a:lnTo>
                  <a:pt x="0" y="5079"/>
                </a:lnTo>
                <a:lnTo>
                  <a:pt x="3048" y="7619"/>
                </a:lnTo>
                <a:lnTo>
                  <a:pt x="3048" y="2539"/>
                </a:lnTo>
                <a:lnTo>
                  <a:pt x="0" y="0"/>
                </a:lnTo>
                <a:close/>
              </a:path>
            </a:pathLst>
          </a:custGeom>
          <a:solidFill>
            <a:srgbClr val="70A2D6"/>
          </a:solidFill>
        </p:spPr>
        <p:txBody>
          <a:bodyPr wrap="square" lIns="0" tIns="0" rIns="0" bIns="0" rtlCol="0"/>
          <a:lstStyle/>
          <a:p>
            <a:endParaRPr>
              <a:solidFill>
                <a:schemeClr val="tx1"/>
              </a:solidFill>
            </a:endParaRPr>
          </a:p>
        </p:txBody>
      </p:sp>
      <p:sp>
        <p:nvSpPr>
          <p:cNvPr id="833" name="object 832">
            <a:extLst>
              <a:ext uri="{FF2B5EF4-FFF2-40B4-BE49-F238E27FC236}">
                <a16:creationId xmlns:a16="http://schemas.microsoft.com/office/drawing/2014/main" id="{16583C5F-704C-4D4C-9CC7-8952728CBFB4}"/>
              </a:ext>
            </a:extLst>
          </p:cNvPr>
          <p:cNvSpPr/>
          <p:nvPr/>
        </p:nvSpPr>
        <p:spPr>
          <a:xfrm>
            <a:off x="5425970" y="3623607"/>
            <a:ext cx="3175" cy="6350"/>
          </a:xfrm>
          <a:custGeom>
            <a:avLst/>
            <a:gdLst/>
            <a:ahLst/>
            <a:cxnLst/>
            <a:rect l="l" t="t" r="r" b="b"/>
            <a:pathLst>
              <a:path w="3175" h="6350">
                <a:moveTo>
                  <a:pt x="0" y="0"/>
                </a:moveTo>
                <a:lnTo>
                  <a:pt x="0" y="4064"/>
                </a:lnTo>
                <a:lnTo>
                  <a:pt x="3047" y="6096"/>
                </a:lnTo>
                <a:lnTo>
                  <a:pt x="3047" y="2032"/>
                </a:lnTo>
                <a:lnTo>
                  <a:pt x="0" y="0"/>
                </a:lnTo>
                <a:close/>
              </a:path>
            </a:pathLst>
          </a:custGeom>
          <a:solidFill>
            <a:srgbClr val="9F97C9"/>
          </a:solidFill>
        </p:spPr>
        <p:txBody>
          <a:bodyPr wrap="square" lIns="0" tIns="0" rIns="0" bIns="0" rtlCol="0"/>
          <a:lstStyle/>
          <a:p>
            <a:endParaRPr>
              <a:solidFill>
                <a:schemeClr val="tx1"/>
              </a:solidFill>
            </a:endParaRPr>
          </a:p>
        </p:txBody>
      </p:sp>
      <p:sp>
        <p:nvSpPr>
          <p:cNvPr id="834" name="object 833">
            <a:extLst>
              <a:ext uri="{FF2B5EF4-FFF2-40B4-BE49-F238E27FC236}">
                <a16:creationId xmlns:a16="http://schemas.microsoft.com/office/drawing/2014/main" id="{3F86A237-44B2-4C37-9925-0F54CD628698}"/>
              </a:ext>
            </a:extLst>
          </p:cNvPr>
          <p:cNvSpPr/>
          <p:nvPr/>
        </p:nvSpPr>
        <p:spPr>
          <a:xfrm>
            <a:off x="5430541" y="3628180"/>
            <a:ext cx="3175" cy="6350"/>
          </a:xfrm>
          <a:custGeom>
            <a:avLst/>
            <a:gdLst/>
            <a:ahLst/>
            <a:cxnLst/>
            <a:rect l="l" t="t" r="r" b="b"/>
            <a:pathLst>
              <a:path w="3175" h="6350">
                <a:moveTo>
                  <a:pt x="0" y="0"/>
                </a:moveTo>
                <a:lnTo>
                  <a:pt x="0" y="4064"/>
                </a:lnTo>
                <a:lnTo>
                  <a:pt x="3048" y="6096"/>
                </a:lnTo>
                <a:lnTo>
                  <a:pt x="3048" y="2032"/>
                </a:lnTo>
                <a:lnTo>
                  <a:pt x="0" y="0"/>
                </a:lnTo>
                <a:close/>
              </a:path>
            </a:pathLst>
          </a:custGeom>
          <a:solidFill>
            <a:srgbClr val="A7DCE1"/>
          </a:solidFill>
        </p:spPr>
        <p:txBody>
          <a:bodyPr wrap="square" lIns="0" tIns="0" rIns="0" bIns="0" rtlCol="0"/>
          <a:lstStyle/>
          <a:p>
            <a:endParaRPr>
              <a:solidFill>
                <a:schemeClr val="tx1"/>
              </a:solidFill>
            </a:endParaRPr>
          </a:p>
        </p:txBody>
      </p:sp>
      <p:sp>
        <p:nvSpPr>
          <p:cNvPr id="835" name="object 834">
            <a:extLst>
              <a:ext uri="{FF2B5EF4-FFF2-40B4-BE49-F238E27FC236}">
                <a16:creationId xmlns:a16="http://schemas.microsoft.com/office/drawing/2014/main" id="{DDA80F3E-04E5-4184-9C2D-13B0F75E458B}"/>
              </a:ext>
            </a:extLst>
          </p:cNvPr>
          <p:cNvSpPr/>
          <p:nvPr/>
        </p:nvSpPr>
        <p:spPr>
          <a:xfrm>
            <a:off x="5433590" y="3632752"/>
            <a:ext cx="3175" cy="6350"/>
          </a:xfrm>
          <a:custGeom>
            <a:avLst/>
            <a:gdLst/>
            <a:ahLst/>
            <a:cxnLst/>
            <a:rect l="l" t="t" r="r" b="b"/>
            <a:pathLst>
              <a:path w="3175" h="6350">
                <a:moveTo>
                  <a:pt x="1524" y="0"/>
                </a:moveTo>
                <a:lnTo>
                  <a:pt x="0" y="4063"/>
                </a:lnTo>
                <a:lnTo>
                  <a:pt x="1524" y="4063"/>
                </a:lnTo>
                <a:lnTo>
                  <a:pt x="3048" y="6095"/>
                </a:lnTo>
                <a:lnTo>
                  <a:pt x="3048" y="2031"/>
                </a:lnTo>
                <a:lnTo>
                  <a:pt x="1524" y="0"/>
                </a:lnTo>
                <a:close/>
              </a:path>
            </a:pathLst>
          </a:custGeom>
          <a:solidFill>
            <a:srgbClr val="D2E4A1"/>
          </a:solidFill>
        </p:spPr>
        <p:txBody>
          <a:bodyPr wrap="square" lIns="0" tIns="0" rIns="0" bIns="0" rtlCol="0"/>
          <a:lstStyle/>
          <a:p>
            <a:endParaRPr>
              <a:solidFill>
                <a:schemeClr val="tx1"/>
              </a:solidFill>
            </a:endParaRPr>
          </a:p>
        </p:txBody>
      </p:sp>
      <p:sp>
        <p:nvSpPr>
          <p:cNvPr id="836" name="object 835">
            <a:extLst>
              <a:ext uri="{FF2B5EF4-FFF2-40B4-BE49-F238E27FC236}">
                <a16:creationId xmlns:a16="http://schemas.microsoft.com/office/drawing/2014/main" id="{E8723A34-37ED-455C-8C3A-6BEA248D376B}"/>
              </a:ext>
            </a:extLst>
          </p:cNvPr>
          <p:cNvSpPr/>
          <p:nvPr/>
        </p:nvSpPr>
        <p:spPr>
          <a:xfrm>
            <a:off x="5436637" y="3635799"/>
            <a:ext cx="5080" cy="6350"/>
          </a:xfrm>
          <a:custGeom>
            <a:avLst/>
            <a:gdLst/>
            <a:ahLst/>
            <a:cxnLst/>
            <a:rect l="l" t="t" r="r" b="b"/>
            <a:pathLst>
              <a:path w="5079" h="6350">
                <a:moveTo>
                  <a:pt x="2286" y="0"/>
                </a:moveTo>
                <a:lnTo>
                  <a:pt x="0" y="4063"/>
                </a:lnTo>
                <a:lnTo>
                  <a:pt x="2286" y="4063"/>
                </a:lnTo>
                <a:lnTo>
                  <a:pt x="2286" y="6095"/>
                </a:lnTo>
                <a:lnTo>
                  <a:pt x="4572" y="6095"/>
                </a:lnTo>
                <a:lnTo>
                  <a:pt x="4572" y="2031"/>
                </a:lnTo>
                <a:lnTo>
                  <a:pt x="2286" y="0"/>
                </a:lnTo>
                <a:close/>
              </a:path>
            </a:pathLst>
          </a:custGeom>
          <a:solidFill>
            <a:srgbClr val="FFD781"/>
          </a:solidFill>
        </p:spPr>
        <p:txBody>
          <a:bodyPr wrap="square" lIns="0" tIns="0" rIns="0" bIns="0" rtlCol="0"/>
          <a:lstStyle/>
          <a:p>
            <a:endParaRPr>
              <a:solidFill>
                <a:schemeClr val="tx1"/>
              </a:solidFill>
            </a:endParaRPr>
          </a:p>
        </p:txBody>
      </p:sp>
      <p:sp>
        <p:nvSpPr>
          <p:cNvPr id="837" name="object 836">
            <a:extLst>
              <a:ext uri="{FF2B5EF4-FFF2-40B4-BE49-F238E27FC236}">
                <a16:creationId xmlns:a16="http://schemas.microsoft.com/office/drawing/2014/main" id="{9418AEB6-B69B-43F3-961E-FCBB6CDBAC9A}"/>
              </a:ext>
            </a:extLst>
          </p:cNvPr>
          <p:cNvSpPr/>
          <p:nvPr/>
        </p:nvSpPr>
        <p:spPr>
          <a:xfrm>
            <a:off x="5429017" y="3638848"/>
            <a:ext cx="13335" cy="46990"/>
          </a:xfrm>
          <a:custGeom>
            <a:avLst/>
            <a:gdLst/>
            <a:ahLst/>
            <a:cxnLst/>
            <a:rect l="l" t="t" r="r" b="b"/>
            <a:pathLst>
              <a:path w="13335" h="46989">
                <a:moveTo>
                  <a:pt x="2159" y="0"/>
                </a:moveTo>
                <a:lnTo>
                  <a:pt x="0" y="2158"/>
                </a:lnTo>
                <a:lnTo>
                  <a:pt x="0" y="8508"/>
                </a:lnTo>
                <a:lnTo>
                  <a:pt x="2159" y="14858"/>
                </a:lnTo>
                <a:lnTo>
                  <a:pt x="2159" y="31749"/>
                </a:lnTo>
                <a:lnTo>
                  <a:pt x="0" y="44576"/>
                </a:lnTo>
                <a:lnTo>
                  <a:pt x="6477" y="46608"/>
                </a:lnTo>
                <a:lnTo>
                  <a:pt x="11205" y="44543"/>
                </a:lnTo>
                <a:lnTo>
                  <a:pt x="13065" y="37893"/>
                </a:lnTo>
                <a:lnTo>
                  <a:pt x="13281" y="30839"/>
                </a:lnTo>
                <a:lnTo>
                  <a:pt x="13081" y="27558"/>
                </a:lnTo>
                <a:lnTo>
                  <a:pt x="6477" y="8508"/>
                </a:lnTo>
                <a:lnTo>
                  <a:pt x="4318" y="4190"/>
                </a:lnTo>
                <a:lnTo>
                  <a:pt x="2159" y="0"/>
                </a:lnTo>
                <a:close/>
              </a:path>
            </a:pathLst>
          </a:custGeom>
          <a:solidFill>
            <a:srgbClr val="EFCEA0"/>
          </a:solidFill>
        </p:spPr>
        <p:txBody>
          <a:bodyPr wrap="square" lIns="0" tIns="0" rIns="0" bIns="0" rtlCol="0"/>
          <a:lstStyle/>
          <a:p>
            <a:endParaRPr>
              <a:solidFill>
                <a:schemeClr val="tx1"/>
              </a:solidFill>
            </a:endParaRPr>
          </a:p>
        </p:txBody>
      </p:sp>
      <p:sp>
        <p:nvSpPr>
          <p:cNvPr id="838" name="object 837">
            <a:extLst>
              <a:ext uri="{FF2B5EF4-FFF2-40B4-BE49-F238E27FC236}">
                <a16:creationId xmlns:a16="http://schemas.microsoft.com/office/drawing/2014/main" id="{8302FDDD-D101-4D27-8423-9F16FC1BF2F9}"/>
              </a:ext>
            </a:extLst>
          </p:cNvPr>
          <p:cNvSpPr/>
          <p:nvPr/>
        </p:nvSpPr>
        <p:spPr>
          <a:xfrm>
            <a:off x="5797826" y="3838492"/>
            <a:ext cx="146685" cy="169545"/>
          </a:xfrm>
          <a:custGeom>
            <a:avLst/>
            <a:gdLst/>
            <a:ahLst/>
            <a:cxnLst/>
            <a:rect l="l" t="t" r="r" b="b"/>
            <a:pathLst>
              <a:path w="146685" h="169545">
                <a:moveTo>
                  <a:pt x="115697" y="0"/>
                </a:moveTo>
                <a:lnTo>
                  <a:pt x="4317" y="61849"/>
                </a:lnTo>
                <a:lnTo>
                  <a:pt x="2159" y="64008"/>
                </a:lnTo>
                <a:lnTo>
                  <a:pt x="0" y="66040"/>
                </a:lnTo>
                <a:lnTo>
                  <a:pt x="0" y="165100"/>
                </a:lnTo>
                <a:lnTo>
                  <a:pt x="2159" y="165100"/>
                </a:lnTo>
                <a:lnTo>
                  <a:pt x="4317" y="167132"/>
                </a:lnTo>
                <a:lnTo>
                  <a:pt x="6603" y="169164"/>
                </a:lnTo>
                <a:lnTo>
                  <a:pt x="8762" y="169164"/>
                </a:lnTo>
                <a:lnTo>
                  <a:pt x="34131" y="154686"/>
                </a:lnTo>
                <a:lnTo>
                  <a:pt x="8762" y="154686"/>
                </a:lnTo>
                <a:lnTo>
                  <a:pt x="8762" y="150622"/>
                </a:lnTo>
                <a:lnTo>
                  <a:pt x="10922" y="72262"/>
                </a:lnTo>
                <a:lnTo>
                  <a:pt x="10922" y="68072"/>
                </a:lnTo>
                <a:lnTo>
                  <a:pt x="13080" y="68072"/>
                </a:lnTo>
                <a:lnTo>
                  <a:pt x="111378" y="14478"/>
                </a:lnTo>
                <a:lnTo>
                  <a:pt x="115697" y="12318"/>
                </a:lnTo>
                <a:lnTo>
                  <a:pt x="124460" y="6223"/>
                </a:lnTo>
                <a:lnTo>
                  <a:pt x="124460" y="4064"/>
                </a:lnTo>
                <a:lnTo>
                  <a:pt x="115697" y="0"/>
                </a:lnTo>
                <a:close/>
              </a:path>
              <a:path w="146685" h="169545">
                <a:moveTo>
                  <a:pt x="137540" y="84582"/>
                </a:moveTo>
                <a:lnTo>
                  <a:pt x="13080" y="152654"/>
                </a:lnTo>
                <a:lnTo>
                  <a:pt x="8762" y="154686"/>
                </a:lnTo>
                <a:lnTo>
                  <a:pt x="34131" y="154686"/>
                </a:lnTo>
                <a:lnTo>
                  <a:pt x="135382" y="96901"/>
                </a:lnTo>
                <a:lnTo>
                  <a:pt x="137540" y="94868"/>
                </a:lnTo>
                <a:lnTo>
                  <a:pt x="146303" y="90805"/>
                </a:lnTo>
                <a:lnTo>
                  <a:pt x="146303" y="88646"/>
                </a:lnTo>
                <a:lnTo>
                  <a:pt x="137540" y="84582"/>
                </a:lnTo>
                <a:close/>
              </a:path>
            </a:pathLst>
          </a:custGeom>
          <a:solidFill>
            <a:srgbClr val="F0F1F1"/>
          </a:solidFill>
        </p:spPr>
        <p:txBody>
          <a:bodyPr wrap="square" lIns="0" tIns="0" rIns="0" bIns="0" rtlCol="0"/>
          <a:lstStyle/>
          <a:p>
            <a:endParaRPr>
              <a:solidFill>
                <a:schemeClr val="tx1"/>
              </a:solidFill>
            </a:endParaRPr>
          </a:p>
        </p:txBody>
      </p:sp>
      <p:sp>
        <p:nvSpPr>
          <p:cNvPr id="839" name="object 838">
            <a:extLst>
              <a:ext uri="{FF2B5EF4-FFF2-40B4-BE49-F238E27FC236}">
                <a16:creationId xmlns:a16="http://schemas.microsoft.com/office/drawing/2014/main" id="{A5E6D7B2-93A9-4184-B16F-D13554130192}"/>
              </a:ext>
            </a:extLst>
          </p:cNvPr>
          <p:cNvSpPr/>
          <p:nvPr/>
        </p:nvSpPr>
        <p:spPr>
          <a:xfrm>
            <a:off x="5803922" y="3843063"/>
            <a:ext cx="140335" cy="167640"/>
          </a:xfrm>
          <a:custGeom>
            <a:avLst/>
            <a:gdLst/>
            <a:ahLst/>
            <a:cxnLst/>
            <a:rect l="l" t="t" r="r" b="b"/>
            <a:pathLst>
              <a:path w="140335" h="167639">
                <a:moveTo>
                  <a:pt x="118237" y="0"/>
                </a:moveTo>
                <a:lnTo>
                  <a:pt x="6603" y="62102"/>
                </a:lnTo>
                <a:lnTo>
                  <a:pt x="2158" y="64135"/>
                </a:lnTo>
                <a:lnTo>
                  <a:pt x="0" y="66167"/>
                </a:lnTo>
                <a:lnTo>
                  <a:pt x="0" y="165607"/>
                </a:lnTo>
                <a:lnTo>
                  <a:pt x="2158" y="167639"/>
                </a:lnTo>
                <a:lnTo>
                  <a:pt x="6603" y="165607"/>
                </a:lnTo>
                <a:lnTo>
                  <a:pt x="25721" y="155194"/>
                </a:lnTo>
                <a:lnTo>
                  <a:pt x="10921" y="155194"/>
                </a:lnTo>
                <a:lnTo>
                  <a:pt x="8762" y="153162"/>
                </a:lnTo>
                <a:lnTo>
                  <a:pt x="8762" y="70357"/>
                </a:lnTo>
                <a:lnTo>
                  <a:pt x="10921" y="66167"/>
                </a:lnTo>
                <a:lnTo>
                  <a:pt x="13080" y="66167"/>
                </a:lnTo>
                <a:lnTo>
                  <a:pt x="113918" y="10287"/>
                </a:lnTo>
                <a:lnTo>
                  <a:pt x="116077" y="10287"/>
                </a:lnTo>
                <a:lnTo>
                  <a:pt x="118237" y="6223"/>
                </a:lnTo>
                <a:lnTo>
                  <a:pt x="118237" y="0"/>
                </a:lnTo>
                <a:close/>
              </a:path>
              <a:path w="140335" h="167639">
                <a:moveTo>
                  <a:pt x="140207" y="84836"/>
                </a:moveTo>
                <a:lnTo>
                  <a:pt x="13080" y="153162"/>
                </a:lnTo>
                <a:lnTo>
                  <a:pt x="10921" y="155194"/>
                </a:lnTo>
                <a:lnTo>
                  <a:pt x="25721" y="155194"/>
                </a:lnTo>
                <a:lnTo>
                  <a:pt x="135762" y="95250"/>
                </a:lnTo>
                <a:lnTo>
                  <a:pt x="140207" y="91058"/>
                </a:lnTo>
                <a:lnTo>
                  <a:pt x="140207" y="84836"/>
                </a:lnTo>
                <a:close/>
              </a:path>
            </a:pathLst>
          </a:custGeom>
          <a:solidFill>
            <a:srgbClr val="C4C5C7"/>
          </a:solidFill>
        </p:spPr>
        <p:txBody>
          <a:bodyPr wrap="square" lIns="0" tIns="0" rIns="0" bIns="0" rtlCol="0"/>
          <a:lstStyle/>
          <a:p>
            <a:endParaRPr>
              <a:solidFill>
                <a:schemeClr val="tx1"/>
              </a:solidFill>
            </a:endParaRPr>
          </a:p>
        </p:txBody>
      </p:sp>
      <p:sp>
        <p:nvSpPr>
          <p:cNvPr id="840" name="object 839">
            <a:extLst>
              <a:ext uri="{FF2B5EF4-FFF2-40B4-BE49-F238E27FC236}">
                <a16:creationId xmlns:a16="http://schemas.microsoft.com/office/drawing/2014/main" id="{B3412849-51C2-48A6-8E1B-E9120255EFA5}"/>
              </a:ext>
            </a:extLst>
          </p:cNvPr>
          <p:cNvSpPr/>
          <p:nvPr/>
        </p:nvSpPr>
        <p:spPr>
          <a:xfrm>
            <a:off x="5936510" y="3931455"/>
            <a:ext cx="119380" cy="67310"/>
          </a:xfrm>
          <a:custGeom>
            <a:avLst/>
            <a:gdLst/>
            <a:ahLst/>
            <a:cxnLst/>
            <a:rect l="l" t="t" r="r" b="b"/>
            <a:pathLst>
              <a:path w="119379" h="67310">
                <a:moveTo>
                  <a:pt x="0" y="0"/>
                </a:moveTo>
                <a:lnTo>
                  <a:pt x="0" y="6223"/>
                </a:lnTo>
                <a:lnTo>
                  <a:pt x="110108" y="67056"/>
                </a:lnTo>
                <a:lnTo>
                  <a:pt x="118871" y="62865"/>
                </a:lnTo>
                <a:lnTo>
                  <a:pt x="0" y="0"/>
                </a:lnTo>
                <a:close/>
              </a:path>
            </a:pathLst>
          </a:custGeom>
          <a:solidFill>
            <a:srgbClr val="DADBDC"/>
          </a:solidFill>
        </p:spPr>
        <p:txBody>
          <a:bodyPr wrap="square" lIns="0" tIns="0" rIns="0" bIns="0" rtlCol="0"/>
          <a:lstStyle/>
          <a:p>
            <a:endParaRPr>
              <a:solidFill>
                <a:schemeClr val="tx1"/>
              </a:solidFill>
            </a:endParaRPr>
          </a:p>
        </p:txBody>
      </p:sp>
      <p:sp>
        <p:nvSpPr>
          <p:cNvPr id="841" name="object 840">
            <a:extLst>
              <a:ext uri="{FF2B5EF4-FFF2-40B4-BE49-F238E27FC236}">
                <a16:creationId xmlns:a16="http://schemas.microsoft.com/office/drawing/2014/main" id="{C1F19BFF-4D1E-42E7-B07B-DB61771ABF9B}"/>
              </a:ext>
            </a:extLst>
          </p:cNvPr>
          <p:cNvSpPr/>
          <p:nvPr/>
        </p:nvSpPr>
        <p:spPr>
          <a:xfrm>
            <a:off x="5922793" y="3907072"/>
            <a:ext cx="144780" cy="169545"/>
          </a:xfrm>
          <a:custGeom>
            <a:avLst/>
            <a:gdLst/>
            <a:ahLst/>
            <a:cxnLst/>
            <a:rect l="l" t="t" r="r" b="b"/>
            <a:pathLst>
              <a:path w="144779" h="169545">
                <a:moveTo>
                  <a:pt x="116205" y="0"/>
                </a:moveTo>
                <a:lnTo>
                  <a:pt x="4445" y="61848"/>
                </a:lnTo>
                <a:lnTo>
                  <a:pt x="2159" y="61848"/>
                </a:lnTo>
                <a:lnTo>
                  <a:pt x="0" y="66039"/>
                </a:lnTo>
                <a:lnTo>
                  <a:pt x="0" y="165099"/>
                </a:lnTo>
                <a:lnTo>
                  <a:pt x="2159" y="165099"/>
                </a:lnTo>
                <a:lnTo>
                  <a:pt x="4445" y="167131"/>
                </a:lnTo>
                <a:lnTo>
                  <a:pt x="6604" y="167131"/>
                </a:lnTo>
                <a:lnTo>
                  <a:pt x="8762" y="169163"/>
                </a:lnTo>
                <a:lnTo>
                  <a:pt x="33825" y="154685"/>
                </a:lnTo>
                <a:lnTo>
                  <a:pt x="8762" y="154685"/>
                </a:lnTo>
                <a:lnTo>
                  <a:pt x="8762" y="70103"/>
                </a:lnTo>
                <a:lnTo>
                  <a:pt x="10922" y="68071"/>
                </a:lnTo>
                <a:lnTo>
                  <a:pt x="13208" y="68071"/>
                </a:lnTo>
                <a:lnTo>
                  <a:pt x="111887" y="12318"/>
                </a:lnTo>
                <a:lnTo>
                  <a:pt x="114046" y="12318"/>
                </a:lnTo>
                <a:lnTo>
                  <a:pt x="122809" y="6222"/>
                </a:lnTo>
                <a:lnTo>
                  <a:pt x="122809" y="4063"/>
                </a:lnTo>
                <a:lnTo>
                  <a:pt x="116205" y="0"/>
                </a:lnTo>
                <a:close/>
              </a:path>
              <a:path w="144779" h="169545">
                <a:moveTo>
                  <a:pt x="138176" y="82549"/>
                </a:moveTo>
                <a:lnTo>
                  <a:pt x="10922" y="152653"/>
                </a:lnTo>
                <a:lnTo>
                  <a:pt x="8762" y="154685"/>
                </a:lnTo>
                <a:lnTo>
                  <a:pt x="33825" y="154685"/>
                </a:lnTo>
                <a:lnTo>
                  <a:pt x="133858" y="96900"/>
                </a:lnTo>
                <a:lnTo>
                  <a:pt x="138176" y="94868"/>
                </a:lnTo>
                <a:lnTo>
                  <a:pt x="144780" y="88645"/>
                </a:lnTo>
                <a:lnTo>
                  <a:pt x="144780" y="86613"/>
                </a:lnTo>
                <a:lnTo>
                  <a:pt x="138176" y="82549"/>
                </a:lnTo>
                <a:close/>
              </a:path>
            </a:pathLst>
          </a:custGeom>
          <a:solidFill>
            <a:srgbClr val="F0F1F1"/>
          </a:solidFill>
        </p:spPr>
        <p:txBody>
          <a:bodyPr wrap="square" lIns="0" tIns="0" rIns="0" bIns="0" rtlCol="0"/>
          <a:lstStyle/>
          <a:p>
            <a:endParaRPr>
              <a:solidFill>
                <a:schemeClr val="tx1"/>
              </a:solidFill>
            </a:endParaRPr>
          </a:p>
        </p:txBody>
      </p:sp>
      <p:sp>
        <p:nvSpPr>
          <p:cNvPr id="842" name="object 841">
            <a:extLst>
              <a:ext uri="{FF2B5EF4-FFF2-40B4-BE49-F238E27FC236}">
                <a16:creationId xmlns:a16="http://schemas.microsoft.com/office/drawing/2014/main" id="{BBB56E63-2A61-4D76-9145-260D65A01826}"/>
              </a:ext>
            </a:extLst>
          </p:cNvPr>
          <p:cNvSpPr/>
          <p:nvPr/>
        </p:nvSpPr>
        <p:spPr>
          <a:xfrm>
            <a:off x="5928890" y="3923836"/>
            <a:ext cx="139065" cy="74930"/>
          </a:xfrm>
          <a:custGeom>
            <a:avLst/>
            <a:gdLst/>
            <a:ahLst/>
            <a:cxnLst/>
            <a:rect l="l" t="t" r="r" b="b"/>
            <a:pathLst>
              <a:path w="139064" h="74929">
                <a:moveTo>
                  <a:pt x="6603" y="0"/>
                </a:moveTo>
                <a:lnTo>
                  <a:pt x="0" y="4191"/>
                </a:lnTo>
                <a:lnTo>
                  <a:pt x="132080" y="74676"/>
                </a:lnTo>
                <a:lnTo>
                  <a:pt x="138684" y="70485"/>
                </a:lnTo>
                <a:lnTo>
                  <a:pt x="6603" y="0"/>
                </a:lnTo>
                <a:close/>
              </a:path>
            </a:pathLst>
          </a:custGeom>
          <a:solidFill>
            <a:srgbClr val="F0F1F1"/>
          </a:solidFill>
        </p:spPr>
        <p:txBody>
          <a:bodyPr wrap="square" lIns="0" tIns="0" rIns="0" bIns="0" rtlCol="0"/>
          <a:lstStyle/>
          <a:p>
            <a:endParaRPr>
              <a:solidFill>
                <a:schemeClr val="tx1"/>
              </a:solidFill>
            </a:endParaRPr>
          </a:p>
        </p:txBody>
      </p:sp>
      <p:sp>
        <p:nvSpPr>
          <p:cNvPr id="843" name="object 842">
            <a:extLst>
              <a:ext uri="{FF2B5EF4-FFF2-40B4-BE49-F238E27FC236}">
                <a16:creationId xmlns:a16="http://schemas.microsoft.com/office/drawing/2014/main" id="{26A81F35-98E7-4A95-B469-DD291BDE8434}"/>
              </a:ext>
            </a:extLst>
          </p:cNvPr>
          <p:cNvSpPr/>
          <p:nvPr/>
        </p:nvSpPr>
        <p:spPr>
          <a:xfrm>
            <a:off x="5928890" y="3911643"/>
            <a:ext cx="139065" cy="165100"/>
          </a:xfrm>
          <a:custGeom>
            <a:avLst/>
            <a:gdLst/>
            <a:ahLst/>
            <a:cxnLst/>
            <a:rect l="l" t="t" r="r" b="b"/>
            <a:pathLst>
              <a:path w="139064" h="165100">
                <a:moveTo>
                  <a:pt x="116712" y="0"/>
                </a:moveTo>
                <a:lnTo>
                  <a:pt x="4445" y="61721"/>
                </a:lnTo>
                <a:lnTo>
                  <a:pt x="2159" y="61721"/>
                </a:lnTo>
                <a:lnTo>
                  <a:pt x="0" y="65785"/>
                </a:lnTo>
                <a:lnTo>
                  <a:pt x="0" y="164591"/>
                </a:lnTo>
                <a:lnTo>
                  <a:pt x="4445" y="164591"/>
                </a:lnTo>
                <a:lnTo>
                  <a:pt x="26649" y="152272"/>
                </a:lnTo>
                <a:lnTo>
                  <a:pt x="6603" y="152272"/>
                </a:lnTo>
                <a:lnTo>
                  <a:pt x="6603" y="69976"/>
                </a:lnTo>
                <a:lnTo>
                  <a:pt x="8762" y="65785"/>
                </a:lnTo>
                <a:lnTo>
                  <a:pt x="13208" y="63753"/>
                </a:lnTo>
                <a:lnTo>
                  <a:pt x="112268" y="10286"/>
                </a:lnTo>
                <a:lnTo>
                  <a:pt x="114426" y="8254"/>
                </a:lnTo>
                <a:lnTo>
                  <a:pt x="116712" y="6222"/>
                </a:lnTo>
                <a:lnTo>
                  <a:pt x="116712" y="0"/>
                </a:lnTo>
                <a:close/>
              </a:path>
              <a:path w="139064" h="165100">
                <a:moveTo>
                  <a:pt x="138684" y="82295"/>
                </a:moveTo>
                <a:lnTo>
                  <a:pt x="13208" y="152272"/>
                </a:lnTo>
                <a:lnTo>
                  <a:pt x="26649" y="152272"/>
                </a:lnTo>
                <a:lnTo>
                  <a:pt x="134238" y="92582"/>
                </a:lnTo>
                <a:lnTo>
                  <a:pt x="136525" y="92582"/>
                </a:lnTo>
                <a:lnTo>
                  <a:pt x="138684" y="88518"/>
                </a:lnTo>
                <a:lnTo>
                  <a:pt x="138684" y="82295"/>
                </a:lnTo>
                <a:close/>
              </a:path>
            </a:pathLst>
          </a:custGeom>
          <a:solidFill>
            <a:srgbClr val="C4C5C7"/>
          </a:solidFill>
        </p:spPr>
        <p:txBody>
          <a:bodyPr wrap="square" lIns="0" tIns="0" rIns="0" bIns="0" rtlCol="0"/>
          <a:lstStyle/>
          <a:p>
            <a:endParaRPr>
              <a:solidFill>
                <a:schemeClr val="tx1"/>
              </a:solidFill>
            </a:endParaRPr>
          </a:p>
        </p:txBody>
      </p:sp>
      <p:sp>
        <p:nvSpPr>
          <p:cNvPr id="844" name="object 843">
            <a:extLst>
              <a:ext uri="{FF2B5EF4-FFF2-40B4-BE49-F238E27FC236}">
                <a16:creationId xmlns:a16="http://schemas.microsoft.com/office/drawing/2014/main" id="{08345E5C-01EF-4D37-B6FB-492C73C9B02D}"/>
              </a:ext>
            </a:extLst>
          </p:cNvPr>
          <p:cNvSpPr/>
          <p:nvPr/>
        </p:nvSpPr>
        <p:spPr>
          <a:xfrm>
            <a:off x="5800873" y="3835491"/>
            <a:ext cx="251460" cy="138430"/>
          </a:xfrm>
          <a:custGeom>
            <a:avLst/>
            <a:gdLst/>
            <a:ahLst/>
            <a:cxnLst/>
            <a:rect l="l" t="t" r="r" b="b"/>
            <a:pathLst>
              <a:path w="251460" h="138429">
                <a:moveTo>
                  <a:pt x="101425" y="0"/>
                </a:moveTo>
                <a:lnTo>
                  <a:pt x="89100" y="2284"/>
                </a:lnTo>
                <a:lnTo>
                  <a:pt x="77215" y="7318"/>
                </a:lnTo>
                <a:lnTo>
                  <a:pt x="8762" y="44656"/>
                </a:lnTo>
                <a:lnTo>
                  <a:pt x="6603" y="46688"/>
                </a:lnTo>
                <a:lnTo>
                  <a:pt x="0" y="46688"/>
                </a:lnTo>
                <a:lnTo>
                  <a:pt x="0" y="61293"/>
                </a:lnTo>
                <a:lnTo>
                  <a:pt x="4444" y="67516"/>
                </a:lnTo>
                <a:lnTo>
                  <a:pt x="8762" y="73739"/>
                </a:lnTo>
                <a:lnTo>
                  <a:pt x="44068" y="102822"/>
                </a:lnTo>
                <a:lnTo>
                  <a:pt x="83851" y="122285"/>
                </a:lnTo>
                <a:lnTo>
                  <a:pt x="131722" y="137406"/>
                </a:lnTo>
                <a:lnTo>
                  <a:pt x="145859" y="138350"/>
                </a:lnTo>
                <a:lnTo>
                  <a:pt x="158757" y="136580"/>
                </a:lnTo>
                <a:lnTo>
                  <a:pt x="169799" y="131905"/>
                </a:lnTo>
                <a:lnTo>
                  <a:pt x="240411" y="94440"/>
                </a:lnTo>
                <a:lnTo>
                  <a:pt x="244855" y="92408"/>
                </a:lnTo>
                <a:lnTo>
                  <a:pt x="249300" y="88217"/>
                </a:lnTo>
                <a:lnTo>
                  <a:pt x="249300" y="81994"/>
                </a:lnTo>
                <a:lnTo>
                  <a:pt x="251460" y="81994"/>
                </a:lnTo>
                <a:lnTo>
                  <a:pt x="251460" y="71707"/>
                </a:lnTo>
                <a:lnTo>
                  <a:pt x="249300" y="69548"/>
                </a:lnTo>
                <a:lnTo>
                  <a:pt x="244855" y="69548"/>
                </a:lnTo>
                <a:lnTo>
                  <a:pt x="242697" y="67516"/>
                </a:lnTo>
                <a:lnTo>
                  <a:pt x="238251" y="65357"/>
                </a:lnTo>
                <a:lnTo>
                  <a:pt x="235965" y="63325"/>
                </a:lnTo>
                <a:lnTo>
                  <a:pt x="221912" y="57671"/>
                </a:lnTo>
                <a:lnTo>
                  <a:pt x="169799" y="36401"/>
                </a:lnTo>
                <a:lnTo>
                  <a:pt x="132597" y="10916"/>
                </a:lnTo>
                <a:lnTo>
                  <a:pt x="125729" y="5159"/>
                </a:lnTo>
                <a:lnTo>
                  <a:pt x="113774" y="835"/>
                </a:lnTo>
                <a:lnTo>
                  <a:pt x="101425" y="0"/>
                </a:lnTo>
                <a:close/>
              </a:path>
              <a:path w="251460" h="138429">
                <a:moveTo>
                  <a:pt x="249300" y="65357"/>
                </a:moveTo>
                <a:lnTo>
                  <a:pt x="247014" y="65357"/>
                </a:lnTo>
                <a:lnTo>
                  <a:pt x="244855" y="69548"/>
                </a:lnTo>
                <a:lnTo>
                  <a:pt x="249300" y="69548"/>
                </a:lnTo>
                <a:lnTo>
                  <a:pt x="249300" y="65357"/>
                </a:lnTo>
                <a:close/>
              </a:path>
              <a:path w="251460" h="138429">
                <a:moveTo>
                  <a:pt x="2159" y="42624"/>
                </a:moveTo>
                <a:lnTo>
                  <a:pt x="2159" y="46688"/>
                </a:lnTo>
                <a:lnTo>
                  <a:pt x="6603" y="46688"/>
                </a:lnTo>
                <a:lnTo>
                  <a:pt x="4444" y="44656"/>
                </a:lnTo>
                <a:lnTo>
                  <a:pt x="2159" y="42624"/>
                </a:lnTo>
                <a:close/>
              </a:path>
            </a:pathLst>
          </a:custGeom>
          <a:solidFill>
            <a:srgbClr val="30210D"/>
          </a:solidFill>
        </p:spPr>
        <p:txBody>
          <a:bodyPr wrap="square" lIns="0" tIns="0" rIns="0" bIns="0" rtlCol="0"/>
          <a:lstStyle/>
          <a:p>
            <a:endParaRPr>
              <a:solidFill>
                <a:schemeClr val="tx1"/>
              </a:solidFill>
            </a:endParaRPr>
          </a:p>
        </p:txBody>
      </p:sp>
      <p:sp>
        <p:nvSpPr>
          <p:cNvPr id="845" name="object 844">
            <a:extLst>
              <a:ext uri="{FF2B5EF4-FFF2-40B4-BE49-F238E27FC236}">
                <a16:creationId xmlns:a16="http://schemas.microsoft.com/office/drawing/2014/main" id="{B75FA824-CD95-4C6D-9545-A5EB06378E72}"/>
              </a:ext>
            </a:extLst>
          </p:cNvPr>
          <p:cNvSpPr/>
          <p:nvPr/>
        </p:nvSpPr>
        <p:spPr>
          <a:xfrm>
            <a:off x="5552461" y="4001560"/>
            <a:ext cx="228600" cy="131063"/>
          </a:xfrm>
          <a:prstGeom prst="rect">
            <a:avLst/>
          </a:prstGeom>
          <a:blipFill>
            <a:blip r:embed="rId46" cstate="print"/>
            <a:stretch>
              <a:fillRect/>
            </a:stretch>
          </a:blipFill>
        </p:spPr>
        <p:txBody>
          <a:bodyPr wrap="square" lIns="0" tIns="0" rIns="0" bIns="0" rtlCol="0"/>
          <a:lstStyle/>
          <a:p>
            <a:endParaRPr>
              <a:solidFill>
                <a:schemeClr val="tx1"/>
              </a:solidFill>
            </a:endParaRPr>
          </a:p>
        </p:txBody>
      </p:sp>
      <p:sp>
        <p:nvSpPr>
          <p:cNvPr id="846" name="object 845">
            <a:extLst>
              <a:ext uri="{FF2B5EF4-FFF2-40B4-BE49-F238E27FC236}">
                <a16:creationId xmlns:a16="http://schemas.microsoft.com/office/drawing/2014/main" id="{769D63A0-BABA-4511-8DC6-D228BF9DF953}"/>
              </a:ext>
            </a:extLst>
          </p:cNvPr>
          <p:cNvSpPr/>
          <p:nvPr/>
        </p:nvSpPr>
        <p:spPr>
          <a:xfrm>
            <a:off x="5837449" y="3948219"/>
            <a:ext cx="201295" cy="289560"/>
          </a:xfrm>
          <a:custGeom>
            <a:avLst/>
            <a:gdLst/>
            <a:ahLst/>
            <a:cxnLst/>
            <a:rect l="l" t="t" r="r" b="b"/>
            <a:pathLst>
              <a:path w="201295" h="289560">
                <a:moveTo>
                  <a:pt x="201167" y="0"/>
                </a:moveTo>
                <a:lnTo>
                  <a:pt x="0" y="109600"/>
                </a:lnTo>
                <a:lnTo>
                  <a:pt x="0" y="289559"/>
                </a:lnTo>
                <a:lnTo>
                  <a:pt x="201167" y="179958"/>
                </a:lnTo>
                <a:lnTo>
                  <a:pt x="201167" y="0"/>
                </a:lnTo>
                <a:close/>
              </a:path>
            </a:pathLst>
          </a:custGeom>
          <a:solidFill>
            <a:srgbClr val="A7825E"/>
          </a:solidFill>
        </p:spPr>
        <p:txBody>
          <a:bodyPr wrap="square" lIns="0" tIns="0" rIns="0" bIns="0" rtlCol="0"/>
          <a:lstStyle/>
          <a:p>
            <a:endParaRPr>
              <a:solidFill>
                <a:schemeClr val="tx1"/>
              </a:solidFill>
            </a:endParaRPr>
          </a:p>
        </p:txBody>
      </p:sp>
      <p:sp>
        <p:nvSpPr>
          <p:cNvPr id="847" name="object 846">
            <a:extLst>
              <a:ext uri="{FF2B5EF4-FFF2-40B4-BE49-F238E27FC236}">
                <a16:creationId xmlns:a16="http://schemas.microsoft.com/office/drawing/2014/main" id="{ADD059C1-1E92-4B4E-9CE7-341B55D41F7C}"/>
              </a:ext>
            </a:extLst>
          </p:cNvPr>
          <p:cNvSpPr/>
          <p:nvPr/>
        </p:nvSpPr>
        <p:spPr>
          <a:xfrm>
            <a:off x="5558558" y="3817155"/>
            <a:ext cx="203200" cy="291465"/>
          </a:xfrm>
          <a:custGeom>
            <a:avLst/>
            <a:gdLst/>
            <a:ahLst/>
            <a:cxnLst/>
            <a:rect l="l" t="t" r="r" b="b"/>
            <a:pathLst>
              <a:path w="203200" h="291464">
                <a:moveTo>
                  <a:pt x="202691" y="0"/>
                </a:moveTo>
                <a:lnTo>
                  <a:pt x="0" y="110236"/>
                </a:lnTo>
                <a:lnTo>
                  <a:pt x="0" y="291084"/>
                </a:lnTo>
                <a:lnTo>
                  <a:pt x="202691" y="180848"/>
                </a:lnTo>
                <a:lnTo>
                  <a:pt x="202691" y="0"/>
                </a:lnTo>
                <a:close/>
              </a:path>
            </a:pathLst>
          </a:custGeom>
          <a:solidFill>
            <a:srgbClr val="A7825E"/>
          </a:solidFill>
        </p:spPr>
        <p:txBody>
          <a:bodyPr wrap="square" lIns="0" tIns="0" rIns="0" bIns="0" rtlCol="0"/>
          <a:lstStyle/>
          <a:p>
            <a:endParaRPr>
              <a:solidFill>
                <a:schemeClr val="tx1"/>
              </a:solidFill>
            </a:endParaRPr>
          </a:p>
        </p:txBody>
      </p:sp>
      <p:sp>
        <p:nvSpPr>
          <p:cNvPr id="848" name="object 847">
            <a:extLst>
              <a:ext uri="{FF2B5EF4-FFF2-40B4-BE49-F238E27FC236}">
                <a16:creationId xmlns:a16="http://schemas.microsoft.com/office/drawing/2014/main" id="{8B6582CD-8951-4886-A51F-6166D5528374}"/>
              </a:ext>
            </a:extLst>
          </p:cNvPr>
          <p:cNvSpPr/>
          <p:nvPr/>
        </p:nvSpPr>
        <p:spPr>
          <a:xfrm>
            <a:off x="5827543" y="4047280"/>
            <a:ext cx="0" cy="190500"/>
          </a:xfrm>
          <a:custGeom>
            <a:avLst/>
            <a:gdLst/>
            <a:ahLst/>
            <a:cxnLst/>
            <a:rect l="l" t="t" r="r" b="b"/>
            <a:pathLst>
              <a:path h="190500">
                <a:moveTo>
                  <a:pt x="0" y="0"/>
                </a:moveTo>
                <a:lnTo>
                  <a:pt x="0" y="190500"/>
                </a:lnTo>
              </a:path>
            </a:pathLst>
          </a:custGeom>
          <a:ln w="19812">
            <a:solidFill>
              <a:srgbClr val="C4A47D"/>
            </a:solidFill>
          </a:ln>
        </p:spPr>
        <p:txBody>
          <a:bodyPr wrap="square" lIns="0" tIns="0" rIns="0" bIns="0" rtlCol="0"/>
          <a:lstStyle/>
          <a:p>
            <a:endParaRPr>
              <a:solidFill>
                <a:schemeClr val="tx1"/>
              </a:solidFill>
            </a:endParaRPr>
          </a:p>
        </p:txBody>
      </p:sp>
      <p:sp>
        <p:nvSpPr>
          <p:cNvPr id="849" name="object 848">
            <a:extLst>
              <a:ext uri="{FF2B5EF4-FFF2-40B4-BE49-F238E27FC236}">
                <a16:creationId xmlns:a16="http://schemas.microsoft.com/office/drawing/2014/main" id="{9FD67A6D-5596-4CCF-9C27-3EEC7992E3F3}"/>
              </a:ext>
            </a:extLst>
          </p:cNvPr>
          <p:cNvSpPr/>
          <p:nvPr/>
        </p:nvSpPr>
        <p:spPr>
          <a:xfrm>
            <a:off x="5548652" y="3917740"/>
            <a:ext cx="0" cy="190500"/>
          </a:xfrm>
          <a:custGeom>
            <a:avLst/>
            <a:gdLst/>
            <a:ahLst/>
            <a:cxnLst/>
            <a:rect l="l" t="t" r="r" b="b"/>
            <a:pathLst>
              <a:path h="190500">
                <a:moveTo>
                  <a:pt x="0" y="0"/>
                </a:moveTo>
                <a:lnTo>
                  <a:pt x="0" y="190500"/>
                </a:lnTo>
              </a:path>
            </a:pathLst>
          </a:custGeom>
          <a:ln w="19812">
            <a:solidFill>
              <a:srgbClr val="C4A47D"/>
            </a:solidFill>
          </a:ln>
        </p:spPr>
        <p:txBody>
          <a:bodyPr wrap="square" lIns="0" tIns="0" rIns="0" bIns="0" rtlCol="0"/>
          <a:lstStyle/>
          <a:p>
            <a:endParaRPr>
              <a:solidFill>
                <a:schemeClr val="tx1"/>
              </a:solidFill>
            </a:endParaRPr>
          </a:p>
        </p:txBody>
      </p:sp>
      <p:sp>
        <p:nvSpPr>
          <p:cNvPr id="850" name="object 849">
            <a:extLst>
              <a:ext uri="{FF2B5EF4-FFF2-40B4-BE49-F238E27FC236}">
                <a16:creationId xmlns:a16="http://schemas.microsoft.com/office/drawing/2014/main" id="{294805DE-C9AA-441D-BE82-674A04BD5C48}"/>
              </a:ext>
            </a:extLst>
          </p:cNvPr>
          <p:cNvSpPr/>
          <p:nvPr/>
        </p:nvSpPr>
        <p:spPr>
          <a:xfrm>
            <a:off x="5538746" y="3786675"/>
            <a:ext cx="500380" cy="271780"/>
          </a:xfrm>
          <a:custGeom>
            <a:avLst/>
            <a:gdLst/>
            <a:ahLst/>
            <a:cxnLst/>
            <a:rect l="l" t="t" r="r" b="b"/>
            <a:pathLst>
              <a:path w="500379" h="271779">
                <a:moveTo>
                  <a:pt x="205485" y="0"/>
                </a:moveTo>
                <a:lnTo>
                  <a:pt x="0" y="109727"/>
                </a:lnTo>
                <a:lnTo>
                  <a:pt x="297688" y="271271"/>
                </a:lnTo>
                <a:lnTo>
                  <a:pt x="499871" y="161544"/>
                </a:lnTo>
                <a:lnTo>
                  <a:pt x="205485" y="0"/>
                </a:lnTo>
                <a:close/>
              </a:path>
            </a:pathLst>
          </a:custGeom>
          <a:solidFill>
            <a:srgbClr val="D9B891"/>
          </a:solidFill>
        </p:spPr>
        <p:txBody>
          <a:bodyPr wrap="square" lIns="0" tIns="0" rIns="0" bIns="0" rtlCol="0"/>
          <a:lstStyle/>
          <a:p>
            <a:endParaRPr>
              <a:solidFill>
                <a:schemeClr val="tx1"/>
              </a:solidFill>
            </a:endParaRPr>
          </a:p>
        </p:txBody>
      </p:sp>
      <p:sp>
        <p:nvSpPr>
          <p:cNvPr id="851" name="object 850">
            <a:extLst>
              <a:ext uri="{FF2B5EF4-FFF2-40B4-BE49-F238E27FC236}">
                <a16:creationId xmlns:a16="http://schemas.microsoft.com/office/drawing/2014/main" id="{B3F4C5EA-5BF3-42FD-83EF-9CD74356D42E}"/>
              </a:ext>
            </a:extLst>
          </p:cNvPr>
          <p:cNvSpPr/>
          <p:nvPr/>
        </p:nvSpPr>
        <p:spPr>
          <a:xfrm>
            <a:off x="5538746" y="3896404"/>
            <a:ext cx="299085" cy="271780"/>
          </a:xfrm>
          <a:custGeom>
            <a:avLst/>
            <a:gdLst/>
            <a:ahLst/>
            <a:cxnLst/>
            <a:rect l="l" t="t" r="r" b="b"/>
            <a:pathLst>
              <a:path w="299085" h="271779">
                <a:moveTo>
                  <a:pt x="0" y="0"/>
                </a:moveTo>
                <a:lnTo>
                  <a:pt x="0" y="111760"/>
                </a:lnTo>
                <a:lnTo>
                  <a:pt x="298703" y="271272"/>
                </a:lnTo>
                <a:lnTo>
                  <a:pt x="298703" y="161544"/>
                </a:lnTo>
                <a:lnTo>
                  <a:pt x="0" y="0"/>
                </a:lnTo>
                <a:close/>
              </a:path>
            </a:pathLst>
          </a:custGeom>
          <a:solidFill>
            <a:srgbClr val="C4A47D"/>
          </a:solidFill>
        </p:spPr>
        <p:txBody>
          <a:bodyPr wrap="square" lIns="0" tIns="0" rIns="0" bIns="0" rtlCol="0"/>
          <a:lstStyle/>
          <a:p>
            <a:endParaRPr>
              <a:solidFill>
                <a:schemeClr val="tx1"/>
              </a:solidFill>
            </a:endParaRPr>
          </a:p>
        </p:txBody>
      </p:sp>
      <p:sp>
        <p:nvSpPr>
          <p:cNvPr id="852" name="object 851">
            <a:extLst>
              <a:ext uri="{FF2B5EF4-FFF2-40B4-BE49-F238E27FC236}">
                <a16:creationId xmlns:a16="http://schemas.microsoft.com/office/drawing/2014/main" id="{299722B6-4086-40B9-82CA-7C942BD60475}"/>
              </a:ext>
            </a:extLst>
          </p:cNvPr>
          <p:cNvSpPr/>
          <p:nvPr/>
        </p:nvSpPr>
        <p:spPr>
          <a:xfrm>
            <a:off x="5828305" y="4125004"/>
            <a:ext cx="249936" cy="138683"/>
          </a:xfrm>
          <a:prstGeom prst="rect">
            <a:avLst/>
          </a:prstGeom>
          <a:blipFill>
            <a:blip r:embed="rId47" cstate="print"/>
            <a:stretch>
              <a:fillRect/>
            </a:stretch>
          </a:blipFill>
        </p:spPr>
        <p:txBody>
          <a:bodyPr wrap="square" lIns="0" tIns="0" rIns="0" bIns="0" rtlCol="0"/>
          <a:lstStyle/>
          <a:p>
            <a:endParaRPr>
              <a:solidFill>
                <a:schemeClr val="tx1"/>
              </a:solidFill>
            </a:endParaRPr>
          </a:p>
        </p:txBody>
      </p:sp>
      <p:sp>
        <p:nvSpPr>
          <p:cNvPr id="853" name="object 852">
            <a:extLst>
              <a:ext uri="{FF2B5EF4-FFF2-40B4-BE49-F238E27FC236}">
                <a16:creationId xmlns:a16="http://schemas.microsoft.com/office/drawing/2014/main" id="{6D918CF1-5EB7-4F64-8EBB-6D8D2097A0A8}"/>
              </a:ext>
            </a:extLst>
          </p:cNvPr>
          <p:cNvSpPr/>
          <p:nvPr/>
        </p:nvSpPr>
        <p:spPr>
          <a:xfrm>
            <a:off x="5886217" y="3926884"/>
            <a:ext cx="65532" cy="42672"/>
          </a:xfrm>
          <a:prstGeom prst="rect">
            <a:avLst/>
          </a:prstGeom>
          <a:blipFill>
            <a:blip r:embed="rId62" cstate="print"/>
            <a:stretch>
              <a:fillRect/>
            </a:stretch>
          </a:blipFill>
        </p:spPr>
        <p:txBody>
          <a:bodyPr wrap="square" lIns="0" tIns="0" rIns="0" bIns="0" rtlCol="0"/>
          <a:lstStyle/>
          <a:p>
            <a:endParaRPr>
              <a:solidFill>
                <a:schemeClr val="tx1"/>
              </a:solidFill>
            </a:endParaRPr>
          </a:p>
        </p:txBody>
      </p:sp>
      <p:sp>
        <p:nvSpPr>
          <p:cNvPr id="854" name="object 853">
            <a:extLst>
              <a:ext uri="{FF2B5EF4-FFF2-40B4-BE49-F238E27FC236}">
                <a16:creationId xmlns:a16="http://schemas.microsoft.com/office/drawing/2014/main" id="{F1AE8A25-1293-495F-BD3D-850C92090B6A}"/>
              </a:ext>
            </a:extLst>
          </p:cNvPr>
          <p:cNvSpPr/>
          <p:nvPr/>
        </p:nvSpPr>
        <p:spPr>
          <a:xfrm>
            <a:off x="5880122" y="3925360"/>
            <a:ext cx="58419" cy="33655"/>
          </a:xfrm>
          <a:custGeom>
            <a:avLst/>
            <a:gdLst/>
            <a:ahLst/>
            <a:cxnLst/>
            <a:rect l="l" t="t" r="r" b="b"/>
            <a:pathLst>
              <a:path w="58420" h="33654">
                <a:moveTo>
                  <a:pt x="40131" y="0"/>
                </a:moveTo>
                <a:lnTo>
                  <a:pt x="37845" y="0"/>
                </a:lnTo>
                <a:lnTo>
                  <a:pt x="37845" y="2032"/>
                </a:lnTo>
                <a:lnTo>
                  <a:pt x="0" y="20955"/>
                </a:lnTo>
                <a:lnTo>
                  <a:pt x="0" y="25146"/>
                </a:lnTo>
                <a:lnTo>
                  <a:pt x="15620" y="31369"/>
                </a:lnTo>
                <a:lnTo>
                  <a:pt x="17779" y="33528"/>
                </a:lnTo>
                <a:lnTo>
                  <a:pt x="20065" y="33528"/>
                </a:lnTo>
                <a:lnTo>
                  <a:pt x="22225" y="31369"/>
                </a:lnTo>
                <a:lnTo>
                  <a:pt x="57912" y="12573"/>
                </a:lnTo>
                <a:lnTo>
                  <a:pt x="57912" y="8382"/>
                </a:lnTo>
                <a:lnTo>
                  <a:pt x="42290" y="2032"/>
                </a:lnTo>
                <a:lnTo>
                  <a:pt x="40131" y="0"/>
                </a:lnTo>
                <a:close/>
              </a:path>
            </a:pathLst>
          </a:custGeom>
          <a:solidFill>
            <a:srgbClr val="F0F1F1"/>
          </a:solidFill>
        </p:spPr>
        <p:txBody>
          <a:bodyPr wrap="square" lIns="0" tIns="0" rIns="0" bIns="0" rtlCol="0"/>
          <a:lstStyle/>
          <a:p>
            <a:endParaRPr>
              <a:solidFill>
                <a:schemeClr val="tx1"/>
              </a:solidFill>
            </a:endParaRPr>
          </a:p>
        </p:txBody>
      </p:sp>
      <p:sp>
        <p:nvSpPr>
          <p:cNvPr id="855" name="object 854">
            <a:extLst>
              <a:ext uri="{FF2B5EF4-FFF2-40B4-BE49-F238E27FC236}">
                <a16:creationId xmlns:a16="http://schemas.microsoft.com/office/drawing/2014/main" id="{C2B5AD4F-EDAD-41B8-8222-F42D28DF4104}"/>
              </a:ext>
            </a:extLst>
          </p:cNvPr>
          <p:cNvSpPr/>
          <p:nvPr/>
        </p:nvSpPr>
        <p:spPr>
          <a:xfrm>
            <a:off x="5880122" y="3923836"/>
            <a:ext cx="59690" cy="32384"/>
          </a:xfrm>
          <a:custGeom>
            <a:avLst/>
            <a:gdLst/>
            <a:ahLst/>
            <a:cxnLst/>
            <a:rect l="l" t="t" r="r" b="b"/>
            <a:pathLst>
              <a:path w="59689" h="32385">
                <a:moveTo>
                  <a:pt x="41782" y="0"/>
                </a:moveTo>
                <a:lnTo>
                  <a:pt x="37464" y="0"/>
                </a:lnTo>
                <a:lnTo>
                  <a:pt x="0" y="19939"/>
                </a:lnTo>
                <a:lnTo>
                  <a:pt x="0" y="21971"/>
                </a:lnTo>
                <a:lnTo>
                  <a:pt x="15366" y="29972"/>
                </a:lnTo>
                <a:lnTo>
                  <a:pt x="17652" y="32004"/>
                </a:lnTo>
                <a:lnTo>
                  <a:pt x="19812" y="32004"/>
                </a:lnTo>
                <a:lnTo>
                  <a:pt x="21970" y="29972"/>
                </a:lnTo>
                <a:lnTo>
                  <a:pt x="57276" y="11938"/>
                </a:lnTo>
                <a:lnTo>
                  <a:pt x="59436" y="10033"/>
                </a:lnTo>
                <a:lnTo>
                  <a:pt x="57276" y="8001"/>
                </a:lnTo>
                <a:lnTo>
                  <a:pt x="41782" y="0"/>
                </a:lnTo>
                <a:close/>
              </a:path>
            </a:pathLst>
          </a:custGeom>
          <a:solidFill>
            <a:srgbClr val="DEDFDF"/>
          </a:solidFill>
        </p:spPr>
        <p:txBody>
          <a:bodyPr wrap="square" lIns="0" tIns="0" rIns="0" bIns="0" rtlCol="0"/>
          <a:lstStyle/>
          <a:p>
            <a:endParaRPr>
              <a:solidFill>
                <a:schemeClr val="tx1"/>
              </a:solidFill>
            </a:endParaRPr>
          </a:p>
        </p:txBody>
      </p:sp>
      <p:sp>
        <p:nvSpPr>
          <p:cNvPr id="856" name="object 855">
            <a:extLst>
              <a:ext uri="{FF2B5EF4-FFF2-40B4-BE49-F238E27FC236}">
                <a16:creationId xmlns:a16="http://schemas.microsoft.com/office/drawing/2014/main" id="{A64FF20B-FF2D-46F6-8359-010F65A731C9}"/>
              </a:ext>
            </a:extLst>
          </p:cNvPr>
          <p:cNvSpPr/>
          <p:nvPr/>
        </p:nvSpPr>
        <p:spPr>
          <a:xfrm>
            <a:off x="6007122" y="4050836"/>
            <a:ext cx="59690" cy="32384"/>
          </a:xfrm>
          <a:custGeom>
            <a:avLst/>
            <a:gdLst/>
            <a:ahLst/>
            <a:cxnLst/>
            <a:rect l="l" t="t" r="r" b="b"/>
            <a:pathLst>
              <a:path w="59689" h="32385">
                <a:moveTo>
                  <a:pt x="41782" y="0"/>
                </a:moveTo>
                <a:lnTo>
                  <a:pt x="37464" y="0"/>
                </a:lnTo>
                <a:lnTo>
                  <a:pt x="0" y="19939"/>
                </a:lnTo>
                <a:lnTo>
                  <a:pt x="0" y="21971"/>
                </a:lnTo>
                <a:lnTo>
                  <a:pt x="15366" y="29972"/>
                </a:lnTo>
                <a:lnTo>
                  <a:pt x="17652" y="32004"/>
                </a:lnTo>
                <a:lnTo>
                  <a:pt x="19812" y="32004"/>
                </a:lnTo>
                <a:lnTo>
                  <a:pt x="21970" y="29972"/>
                </a:lnTo>
                <a:lnTo>
                  <a:pt x="57276" y="11938"/>
                </a:lnTo>
                <a:lnTo>
                  <a:pt x="59436" y="10033"/>
                </a:lnTo>
                <a:lnTo>
                  <a:pt x="57276" y="8001"/>
                </a:lnTo>
                <a:lnTo>
                  <a:pt x="41782" y="0"/>
                </a:lnTo>
                <a:close/>
              </a:path>
            </a:pathLst>
          </a:custGeom>
          <a:solidFill>
            <a:srgbClr val="DEDFDF"/>
          </a:solidFill>
        </p:spPr>
        <p:txBody>
          <a:bodyPr wrap="square" lIns="0" tIns="0" rIns="0" bIns="0" rtlCol="0"/>
          <a:lstStyle/>
          <a:p>
            <a:endParaRPr>
              <a:solidFill>
                <a:schemeClr val="tx1"/>
              </a:solidFill>
            </a:endParaRPr>
          </a:p>
        </p:txBody>
      </p:sp>
      <p:sp>
        <p:nvSpPr>
          <p:cNvPr id="857" name="object 856">
            <a:extLst>
              <a:ext uri="{FF2B5EF4-FFF2-40B4-BE49-F238E27FC236}">
                <a16:creationId xmlns:a16="http://schemas.microsoft.com/office/drawing/2014/main" id="{382CDF5E-CDB2-4444-8C3C-703DFE7F66B8}"/>
              </a:ext>
            </a:extLst>
          </p:cNvPr>
          <p:cNvSpPr/>
          <p:nvPr/>
        </p:nvSpPr>
        <p:spPr>
          <a:xfrm>
            <a:off x="5927366" y="3940599"/>
            <a:ext cx="4445" cy="3175"/>
          </a:xfrm>
          <a:custGeom>
            <a:avLst/>
            <a:gdLst/>
            <a:ahLst/>
            <a:cxnLst/>
            <a:rect l="l" t="t" r="r" b="b"/>
            <a:pathLst>
              <a:path w="4445" h="3175">
                <a:moveTo>
                  <a:pt x="4063" y="0"/>
                </a:moveTo>
                <a:lnTo>
                  <a:pt x="0" y="1524"/>
                </a:lnTo>
                <a:lnTo>
                  <a:pt x="0" y="3047"/>
                </a:lnTo>
                <a:lnTo>
                  <a:pt x="4063" y="0"/>
                </a:lnTo>
                <a:close/>
              </a:path>
            </a:pathLst>
          </a:custGeom>
          <a:solidFill>
            <a:srgbClr val="DEDFDF"/>
          </a:solidFill>
        </p:spPr>
        <p:txBody>
          <a:bodyPr wrap="square" lIns="0" tIns="0" rIns="0" bIns="0" rtlCol="0"/>
          <a:lstStyle/>
          <a:p>
            <a:endParaRPr>
              <a:solidFill>
                <a:schemeClr val="tx1"/>
              </a:solidFill>
            </a:endParaRPr>
          </a:p>
        </p:txBody>
      </p:sp>
      <p:sp>
        <p:nvSpPr>
          <p:cNvPr id="858" name="object 857">
            <a:extLst>
              <a:ext uri="{FF2B5EF4-FFF2-40B4-BE49-F238E27FC236}">
                <a16:creationId xmlns:a16="http://schemas.microsoft.com/office/drawing/2014/main" id="{EA5E47DE-5693-4AF5-8F05-8BF368E75BF3}"/>
              </a:ext>
            </a:extLst>
          </p:cNvPr>
          <p:cNvSpPr/>
          <p:nvPr/>
        </p:nvSpPr>
        <p:spPr>
          <a:xfrm>
            <a:off x="5927366" y="3940599"/>
            <a:ext cx="6350" cy="3175"/>
          </a:xfrm>
          <a:custGeom>
            <a:avLst/>
            <a:gdLst/>
            <a:ahLst/>
            <a:cxnLst/>
            <a:rect l="l" t="t" r="r" b="b"/>
            <a:pathLst>
              <a:path w="6350" h="3175">
                <a:moveTo>
                  <a:pt x="6096" y="0"/>
                </a:moveTo>
                <a:lnTo>
                  <a:pt x="0" y="1524"/>
                </a:lnTo>
                <a:lnTo>
                  <a:pt x="0" y="3047"/>
                </a:lnTo>
                <a:lnTo>
                  <a:pt x="6096" y="0"/>
                </a:lnTo>
                <a:close/>
              </a:path>
            </a:pathLst>
          </a:custGeom>
          <a:solidFill>
            <a:srgbClr val="FFFFFF"/>
          </a:solidFill>
        </p:spPr>
        <p:txBody>
          <a:bodyPr wrap="square" lIns="0" tIns="0" rIns="0" bIns="0" rtlCol="0"/>
          <a:lstStyle/>
          <a:p>
            <a:endParaRPr>
              <a:solidFill>
                <a:schemeClr val="tx1"/>
              </a:solidFill>
            </a:endParaRPr>
          </a:p>
        </p:txBody>
      </p:sp>
      <p:sp>
        <p:nvSpPr>
          <p:cNvPr id="859" name="object 858">
            <a:extLst>
              <a:ext uri="{FF2B5EF4-FFF2-40B4-BE49-F238E27FC236}">
                <a16:creationId xmlns:a16="http://schemas.microsoft.com/office/drawing/2014/main" id="{7B43E410-FF82-4B77-BF14-36AAC74DF813}"/>
              </a:ext>
            </a:extLst>
          </p:cNvPr>
          <p:cNvSpPr/>
          <p:nvPr/>
        </p:nvSpPr>
        <p:spPr>
          <a:xfrm>
            <a:off x="5912126" y="3943648"/>
            <a:ext cx="10795" cy="9525"/>
          </a:xfrm>
          <a:custGeom>
            <a:avLst/>
            <a:gdLst/>
            <a:ahLst/>
            <a:cxnLst/>
            <a:rect l="l" t="t" r="r" b="b"/>
            <a:pathLst>
              <a:path w="10795" h="9525">
                <a:moveTo>
                  <a:pt x="10667" y="0"/>
                </a:moveTo>
                <a:lnTo>
                  <a:pt x="0" y="6857"/>
                </a:lnTo>
                <a:lnTo>
                  <a:pt x="0" y="9143"/>
                </a:lnTo>
                <a:lnTo>
                  <a:pt x="10667" y="2285"/>
                </a:lnTo>
                <a:lnTo>
                  <a:pt x="10667" y="0"/>
                </a:lnTo>
                <a:close/>
              </a:path>
            </a:pathLst>
          </a:custGeom>
          <a:solidFill>
            <a:srgbClr val="DEDFDF"/>
          </a:solidFill>
        </p:spPr>
        <p:txBody>
          <a:bodyPr wrap="square" lIns="0" tIns="0" rIns="0" bIns="0" rtlCol="0"/>
          <a:lstStyle/>
          <a:p>
            <a:endParaRPr>
              <a:solidFill>
                <a:schemeClr val="tx1"/>
              </a:solidFill>
            </a:endParaRPr>
          </a:p>
        </p:txBody>
      </p:sp>
      <p:sp>
        <p:nvSpPr>
          <p:cNvPr id="860" name="object 859">
            <a:extLst>
              <a:ext uri="{FF2B5EF4-FFF2-40B4-BE49-F238E27FC236}">
                <a16:creationId xmlns:a16="http://schemas.microsoft.com/office/drawing/2014/main" id="{5E9221A8-305C-4634-86A5-34E54D964579}"/>
              </a:ext>
            </a:extLst>
          </p:cNvPr>
          <p:cNvSpPr/>
          <p:nvPr/>
        </p:nvSpPr>
        <p:spPr>
          <a:xfrm>
            <a:off x="5912126" y="3943648"/>
            <a:ext cx="10795" cy="6350"/>
          </a:xfrm>
          <a:custGeom>
            <a:avLst/>
            <a:gdLst/>
            <a:ahLst/>
            <a:cxnLst/>
            <a:rect l="l" t="t" r="r" b="b"/>
            <a:pathLst>
              <a:path w="10795" h="6350">
                <a:moveTo>
                  <a:pt x="10667" y="0"/>
                </a:moveTo>
                <a:lnTo>
                  <a:pt x="0" y="6095"/>
                </a:lnTo>
                <a:lnTo>
                  <a:pt x="10667" y="2031"/>
                </a:lnTo>
                <a:lnTo>
                  <a:pt x="10667" y="0"/>
                </a:lnTo>
                <a:close/>
              </a:path>
            </a:pathLst>
          </a:custGeom>
          <a:solidFill>
            <a:srgbClr val="FFFFFF"/>
          </a:solidFill>
        </p:spPr>
        <p:txBody>
          <a:bodyPr wrap="square" lIns="0" tIns="0" rIns="0" bIns="0" rtlCol="0"/>
          <a:lstStyle/>
          <a:p>
            <a:endParaRPr>
              <a:solidFill>
                <a:schemeClr val="tx1"/>
              </a:solidFill>
            </a:endParaRPr>
          </a:p>
        </p:txBody>
      </p:sp>
      <p:sp>
        <p:nvSpPr>
          <p:cNvPr id="861" name="object 860">
            <a:extLst>
              <a:ext uri="{FF2B5EF4-FFF2-40B4-BE49-F238E27FC236}">
                <a16:creationId xmlns:a16="http://schemas.microsoft.com/office/drawing/2014/main" id="{A54B4F43-6196-41BB-A9C0-B74FC054C74C}"/>
              </a:ext>
            </a:extLst>
          </p:cNvPr>
          <p:cNvSpPr/>
          <p:nvPr/>
        </p:nvSpPr>
        <p:spPr>
          <a:xfrm>
            <a:off x="5883170" y="3925360"/>
            <a:ext cx="55244" cy="29209"/>
          </a:xfrm>
          <a:custGeom>
            <a:avLst/>
            <a:gdLst/>
            <a:ahLst/>
            <a:cxnLst/>
            <a:rect l="l" t="t" r="r" b="b"/>
            <a:pathLst>
              <a:path w="55245" h="29210">
                <a:moveTo>
                  <a:pt x="35051" y="0"/>
                </a:moveTo>
                <a:lnTo>
                  <a:pt x="0" y="16510"/>
                </a:lnTo>
                <a:lnTo>
                  <a:pt x="19811" y="28956"/>
                </a:lnTo>
                <a:lnTo>
                  <a:pt x="54863" y="10287"/>
                </a:lnTo>
                <a:lnTo>
                  <a:pt x="35051" y="0"/>
                </a:lnTo>
                <a:close/>
              </a:path>
            </a:pathLst>
          </a:custGeom>
          <a:solidFill>
            <a:srgbClr val="626266"/>
          </a:solidFill>
        </p:spPr>
        <p:txBody>
          <a:bodyPr wrap="square" lIns="0" tIns="0" rIns="0" bIns="0" rtlCol="0"/>
          <a:lstStyle/>
          <a:p>
            <a:endParaRPr>
              <a:solidFill>
                <a:schemeClr val="tx1"/>
              </a:solidFill>
            </a:endParaRPr>
          </a:p>
        </p:txBody>
      </p:sp>
      <p:sp>
        <p:nvSpPr>
          <p:cNvPr id="862" name="object 861">
            <a:extLst>
              <a:ext uri="{FF2B5EF4-FFF2-40B4-BE49-F238E27FC236}">
                <a16:creationId xmlns:a16="http://schemas.microsoft.com/office/drawing/2014/main" id="{5BC483C1-0A55-45B0-BE39-33267C24841F}"/>
              </a:ext>
            </a:extLst>
          </p:cNvPr>
          <p:cNvSpPr/>
          <p:nvPr/>
        </p:nvSpPr>
        <p:spPr>
          <a:xfrm>
            <a:off x="5912126" y="3926884"/>
            <a:ext cx="6350" cy="3175"/>
          </a:xfrm>
          <a:custGeom>
            <a:avLst/>
            <a:gdLst/>
            <a:ahLst/>
            <a:cxnLst/>
            <a:rect l="l" t="t" r="r" b="b"/>
            <a:pathLst>
              <a:path w="6350" h="3175">
                <a:moveTo>
                  <a:pt x="6096" y="0"/>
                </a:moveTo>
                <a:lnTo>
                  <a:pt x="0" y="0"/>
                </a:lnTo>
                <a:lnTo>
                  <a:pt x="0" y="3048"/>
                </a:lnTo>
                <a:lnTo>
                  <a:pt x="6096" y="3048"/>
                </a:lnTo>
                <a:lnTo>
                  <a:pt x="6096" y="0"/>
                </a:lnTo>
                <a:close/>
              </a:path>
            </a:pathLst>
          </a:custGeom>
          <a:solidFill>
            <a:srgbClr val="9F97C9"/>
          </a:solidFill>
        </p:spPr>
        <p:txBody>
          <a:bodyPr wrap="square" lIns="0" tIns="0" rIns="0" bIns="0" rtlCol="0"/>
          <a:lstStyle/>
          <a:p>
            <a:endParaRPr>
              <a:solidFill>
                <a:schemeClr val="tx1"/>
              </a:solidFill>
            </a:endParaRPr>
          </a:p>
        </p:txBody>
      </p:sp>
      <p:sp>
        <p:nvSpPr>
          <p:cNvPr id="863" name="object 862">
            <a:extLst>
              <a:ext uri="{FF2B5EF4-FFF2-40B4-BE49-F238E27FC236}">
                <a16:creationId xmlns:a16="http://schemas.microsoft.com/office/drawing/2014/main" id="{0665F75E-FC87-4659-B66C-BEA3C61D44E2}"/>
              </a:ext>
            </a:extLst>
          </p:cNvPr>
          <p:cNvSpPr/>
          <p:nvPr/>
        </p:nvSpPr>
        <p:spPr>
          <a:xfrm>
            <a:off x="5916697" y="3929931"/>
            <a:ext cx="6350" cy="5080"/>
          </a:xfrm>
          <a:custGeom>
            <a:avLst/>
            <a:gdLst/>
            <a:ahLst/>
            <a:cxnLst/>
            <a:rect l="l" t="t" r="r" b="b"/>
            <a:pathLst>
              <a:path w="6350" h="5079">
                <a:moveTo>
                  <a:pt x="4063" y="0"/>
                </a:moveTo>
                <a:lnTo>
                  <a:pt x="0" y="2286"/>
                </a:lnTo>
                <a:lnTo>
                  <a:pt x="4063" y="4572"/>
                </a:lnTo>
                <a:lnTo>
                  <a:pt x="6095" y="2286"/>
                </a:lnTo>
                <a:lnTo>
                  <a:pt x="4063" y="0"/>
                </a:lnTo>
                <a:close/>
              </a:path>
            </a:pathLst>
          </a:custGeom>
          <a:solidFill>
            <a:srgbClr val="A7DCE1"/>
          </a:solidFill>
        </p:spPr>
        <p:txBody>
          <a:bodyPr wrap="square" lIns="0" tIns="0" rIns="0" bIns="0" rtlCol="0"/>
          <a:lstStyle/>
          <a:p>
            <a:endParaRPr>
              <a:solidFill>
                <a:schemeClr val="tx1"/>
              </a:solidFill>
            </a:endParaRPr>
          </a:p>
        </p:txBody>
      </p:sp>
      <p:sp>
        <p:nvSpPr>
          <p:cNvPr id="864" name="object 863">
            <a:extLst>
              <a:ext uri="{FF2B5EF4-FFF2-40B4-BE49-F238E27FC236}">
                <a16:creationId xmlns:a16="http://schemas.microsoft.com/office/drawing/2014/main" id="{1F4D4308-E4B7-479C-84CF-DBD93270929B}"/>
              </a:ext>
            </a:extLst>
          </p:cNvPr>
          <p:cNvSpPr/>
          <p:nvPr/>
        </p:nvSpPr>
        <p:spPr>
          <a:xfrm>
            <a:off x="5922793" y="3931455"/>
            <a:ext cx="6350" cy="5080"/>
          </a:xfrm>
          <a:custGeom>
            <a:avLst/>
            <a:gdLst/>
            <a:ahLst/>
            <a:cxnLst/>
            <a:rect l="l" t="t" r="r" b="b"/>
            <a:pathLst>
              <a:path w="6350" h="5079">
                <a:moveTo>
                  <a:pt x="2032" y="0"/>
                </a:moveTo>
                <a:lnTo>
                  <a:pt x="0" y="2286"/>
                </a:lnTo>
                <a:lnTo>
                  <a:pt x="2032" y="4572"/>
                </a:lnTo>
                <a:lnTo>
                  <a:pt x="6096" y="2286"/>
                </a:lnTo>
                <a:lnTo>
                  <a:pt x="2032" y="0"/>
                </a:lnTo>
                <a:close/>
              </a:path>
            </a:pathLst>
          </a:custGeom>
          <a:solidFill>
            <a:srgbClr val="D2E4A1"/>
          </a:solidFill>
        </p:spPr>
        <p:txBody>
          <a:bodyPr wrap="square" lIns="0" tIns="0" rIns="0" bIns="0" rtlCol="0"/>
          <a:lstStyle/>
          <a:p>
            <a:endParaRPr>
              <a:solidFill>
                <a:schemeClr val="tx1"/>
              </a:solidFill>
            </a:endParaRPr>
          </a:p>
        </p:txBody>
      </p:sp>
      <p:sp>
        <p:nvSpPr>
          <p:cNvPr id="865" name="object 864">
            <a:extLst>
              <a:ext uri="{FF2B5EF4-FFF2-40B4-BE49-F238E27FC236}">
                <a16:creationId xmlns:a16="http://schemas.microsoft.com/office/drawing/2014/main" id="{CBF15400-13FD-45FE-807B-292E1F809C97}"/>
              </a:ext>
            </a:extLst>
          </p:cNvPr>
          <p:cNvSpPr/>
          <p:nvPr/>
        </p:nvSpPr>
        <p:spPr>
          <a:xfrm>
            <a:off x="5927366" y="3934504"/>
            <a:ext cx="6350" cy="3175"/>
          </a:xfrm>
          <a:custGeom>
            <a:avLst/>
            <a:gdLst/>
            <a:ahLst/>
            <a:cxnLst/>
            <a:rect l="l" t="t" r="r" b="b"/>
            <a:pathLst>
              <a:path w="6350" h="3175">
                <a:moveTo>
                  <a:pt x="2032" y="0"/>
                </a:moveTo>
                <a:lnTo>
                  <a:pt x="0" y="1524"/>
                </a:lnTo>
                <a:lnTo>
                  <a:pt x="2032" y="3048"/>
                </a:lnTo>
                <a:lnTo>
                  <a:pt x="6096" y="1524"/>
                </a:lnTo>
                <a:lnTo>
                  <a:pt x="2032" y="0"/>
                </a:lnTo>
                <a:close/>
              </a:path>
            </a:pathLst>
          </a:custGeom>
          <a:solidFill>
            <a:srgbClr val="FFD781"/>
          </a:solidFill>
        </p:spPr>
        <p:txBody>
          <a:bodyPr wrap="square" lIns="0" tIns="0" rIns="0" bIns="0" rtlCol="0"/>
          <a:lstStyle/>
          <a:p>
            <a:endParaRPr>
              <a:solidFill>
                <a:schemeClr val="tx1"/>
              </a:solidFill>
            </a:endParaRPr>
          </a:p>
        </p:txBody>
      </p:sp>
      <p:sp>
        <p:nvSpPr>
          <p:cNvPr id="866" name="object 865">
            <a:extLst>
              <a:ext uri="{FF2B5EF4-FFF2-40B4-BE49-F238E27FC236}">
                <a16:creationId xmlns:a16="http://schemas.microsoft.com/office/drawing/2014/main" id="{1E7A6856-063A-4844-BB17-204873E9A6D2}"/>
              </a:ext>
            </a:extLst>
          </p:cNvPr>
          <p:cNvSpPr/>
          <p:nvPr/>
        </p:nvSpPr>
        <p:spPr>
          <a:xfrm>
            <a:off x="5907554" y="3929931"/>
            <a:ext cx="6350" cy="5080"/>
          </a:xfrm>
          <a:custGeom>
            <a:avLst/>
            <a:gdLst/>
            <a:ahLst/>
            <a:cxnLst/>
            <a:rect l="l" t="t" r="r" b="b"/>
            <a:pathLst>
              <a:path w="6350" h="5079">
                <a:moveTo>
                  <a:pt x="4063" y="0"/>
                </a:moveTo>
                <a:lnTo>
                  <a:pt x="2032" y="0"/>
                </a:lnTo>
                <a:lnTo>
                  <a:pt x="0" y="2286"/>
                </a:lnTo>
                <a:lnTo>
                  <a:pt x="2032" y="4572"/>
                </a:lnTo>
                <a:lnTo>
                  <a:pt x="4063" y="4572"/>
                </a:lnTo>
                <a:lnTo>
                  <a:pt x="6096" y="2286"/>
                </a:lnTo>
                <a:lnTo>
                  <a:pt x="4063" y="0"/>
                </a:lnTo>
                <a:close/>
              </a:path>
            </a:pathLst>
          </a:custGeom>
          <a:solidFill>
            <a:srgbClr val="FFD781"/>
          </a:solidFill>
        </p:spPr>
        <p:txBody>
          <a:bodyPr wrap="square" lIns="0" tIns="0" rIns="0" bIns="0" rtlCol="0"/>
          <a:lstStyle/>
          <a:p>
            <a:endParaRPr>
              <a:solidFill>
                <a:schemeClr val="tx1"/>
              </a:solidFill>
            </a:endParaRPr>
          </a:p>
        </p:txBody>
      </p:sp>
      <p:sp>
        <p:nvSpPr>
          <p:cNvPr id="867" name="object 866">
            <a:extLst>
              <a:ext uri="{FF2B5EF4-FFF2-40B4-BE49-F238E27FC236}">
                <a16:creationId xmlns:a16="http://schemas.microsoft.com/office/drawing/2014/main" id="{DAD4B44F-055A-4C4F-981A-271D2C73DA6B}"/>
              </a:ext>
            </a:extLst>
          </p:cNvPr>
          <p:cNvSpPr/>
          <p:nvPr/>
        </p:nvSpPr>
        <p:spPr>
          <a:xfrm>
            <a:off x="5912126" y="3931455"/>
            <a:ext cx="6350" cy="5080"/>
          </a:xfrm>
          <a:custGeom>
            <a:avLst/>
            <a:gdLst/>
            <a:ahLst/>
            <a:cxnLst/>
            <a:rect l="l" t="t" r="r" b="b"/>
            <a:pathLst>
              <a:path w="6350" h="5079">
                <a:moveTo>
                  <a:pt x="4063" y="0"/>
                </a:moveTo>
                <a:lnTo>
                  <a:pt x="0" y="2286"/>
                </a:lnTo>
                <a:lnTo>
                  <a:pt x="4063" y="4572"/>
                </a:lnTo>
                <a:lnTo>
                  <a:pt x="6096" y="2286"/>
                </a:lnTo>
                <a:lnTo>
                  <a:pt x="4063" y="0"/>
                </a:lnTo>
                <a:close/>
              </a:path>
            </a:pathLst>
          </a:custGeom>
          <a:solidFill>
            <a:srgbClr val="70A2D6"/>
          </a:solidFill>
        </p:spPr>
        <p:txBody>
          <a:bodyPr wrap="square" lIns="0" tIns="0" rIns="0" bIns="0" rtlCol="0"/>
          <a:lstStyle/>
          <a:p>
            <a:endParaRPr>
              <a:solidFill>
                <a:schemeClr val="tx1"/>
              </a:solidFill>
            </a:endParaRPr>
          </a:p>
        </p:txBody>
      </p:sp>
      <p:sp>
        <p:nvSpPr>
          <p:cNvPr id="868" name="object 867">
            <a:extLst>
              <a:ext uri="{FF2B5EF4-FFF2-40B4-BE49-F238E27FC236}">
                <a16:creationId xmlns:a16="http://schemas.microsoft.com/office/drawing/2014/main" id="{9860C89D-E783-470D-9A3F-4E4EE7ADC7F9}"/>
              </a:ext>
            </a:extLst>
          </p:cNvPr>
          <p:cNvSpPr/>
          <p:nvPr/>
        </p:nvSpPr>
        <p:spPr>
          <a:xfrm>
            <a:off x="5916697" y="3934504"/>
            <a:ext cx="6350" cy="3175"/>
          </a:xfrm>
          <a:custGeom>
            <a:avLst/>
            <a:gdLst/>
            <a:ahLst/>
            <a:cxnLst/>
            <a:rect l="l" t="t" r="r" b="b"/>
            <a:pathLst>
              <a:path w="6350" h="3175">
                <a:moveTo>
                  <a:pt x="4063" y="0"/>
                </a:moveTo>
                <a:lnTo>
                  <a:pt x="0" y="1524"/>
                </a:lnTo>
                <a:lnTo>
                  <a:pt x="4063" y="3048"/>
                </a:lnTo>
                <a:lnTo>
                  <a:pt x="6095" y="1524"/>
                </a:lnTo>
                <a:lnTo>
                  <a:pt x="4063" y="0"/>
                </a:lnTo>
                <a:close/>
              </a:path>
            </a:pathLst>
          </a:custGeom>
          <a:solidFill>
            <a:srgbClr val="DDB085"/>
          </a:solidFill>
        </p:spPr>
        <p:txBody>
          <a:bodyPr wrap="square" lIns="0" tIns="0" rIns="0" bIns="0" rtlCol="0"/>
          <a:lstStyle/>
          <a:p>
            <a:endParaRPr>
              <a:solidFill>
                <a:schemeClr val="tx1"/>
              </a:solidFill>
            </a:endParaRPr>
          </a:p>
        </p:txBody>
      </p:sp>
      <p:sp>
        <p:nvSpPr>
          <p:cNvPr id="869" name="object 868">
            <a:extLst>
              <a:ext uri="{FF2B5EF4-FFF2-40B4-BE49-F238E27FC236}">
                <a16:creationId xmlns:a16="http://schemas.microsoft.com/office/drawing/2014/main" id="{E562F3EA-B157-4D68-BFEB-F864763F6544}"/>
              </a:ext>
            </a:extLst>
          </p:cNvPr>
          <p:cNvSpPr/>
          <p:nvPr/>
        </p:nvSpPr>
        <p:spPr>
          <a:xfrm>
            <a:off x="5922793" y="3937552"/>
            <a:ext cx="6350" cy="3175"/>
          </a:xfrm>
          <a:custGeom>
            <a:avLst/>
            <a:gdLst/>
            <a:ahLst/>
            <a:cxnLst/>
            <a:rect l="l" t="t" r="r" b="b"/>
            <a:pathLst>
              <a:path w="6350" h="3175">
                <a:moveTo>
                  <a:pt x="6096" y="0"/>
                </a:moveTo>
                <a:lnTo>
                  <a:pt x="0" y="0"/>
                </a:lnTo>
                <a:lnTo>
                  <a:pt x="0" y="3048"/>
                </a:lnTo>
                <a:lnTo>
                  <a:pt x="6096" y="3048"/>
                </a:lnTo>
                <a:lnTo>
                  <a:pt x="6096" y="0"/>
                </a:lnTo>
                <a:close/>
              </a:path>
            </a:pathLst>
          </a:custGeom>
          <a:solidFill>
            <a:srgbClr val="70A2D6"/>
          </a:solidFill>
        </p:spPr>
        <p:txBody>
          <a:bodyPr wrap="square" lIns="0" tIns="0" rIns="0" bIns="0" rtlCol="0"/>
          <a:lstStyle/>
          <a:p>
            <a:endParaRPr>
              <a:solidFill>
                <a:schemeClr val="tx1"/>
              </a:solidFill>
            </a:endParaRPr>
          </a:p>
        </p:txBody>
      </p:sp>
      <p:sp>
        <p:nvSpPr>
          <p:cNvPr id="870" name="object 869">
            <a:extLst>
              <a:ext uri="{FF2B5EF4-FFF2-40B4-BE49-F238E27FC236}">
                <a16:creationId xmlns:a16="http://schemas.microsoft.com/office/drawing/2014/main" id="{E6FDB8AD-6672-41A8-9C91-A796A1B6AF53}"/>
              </a:ext>
            </a:extLst>
          </p:cNvPr>
          <p:cNvSpPr/>
          <p:nvPr/>
        </p:nvSpPr>
        <p:spPr>
          <a:xfrm>
            <a:off x="5902981" y="3931455"/>
            <a:ext cx="6350" cy="5080"/>
          </a:xfrm>
          <a:custGeom>
            <a:avLst/>
            <a:gdLst/>
            <a:ahLst/>
            <a:cxnLst/>
            <a:rect l="l" t="t" r="r" b="b"/>
            <a:pathLst>
              <a:path w="6350" h="5079">
                <a:moveTo>
                  <a:pt x="4064" y="0"/>
                </a:moveTo>
                <a:lnTo>
                  <a:pt x="2032" y="0"/>
                </a:lnTo>
                <a:lnTo>
                  <a:pt x="0" y="2286"/>
                </a:lnTo>
                <a:lnTo>
                  <a:pt x="2032" y="4572"/>
                </a:lnTo>
                <a:lnTo>
                  <a:pt x="4064" y="4572"/>
                </a:lnTo>
                <a:lnTo>
                  <a:pt x="6096" y="2286"/>
                </a:lnTo>
                <a:lnTo>
                  <a:pt x="4064" y="0"/>
                </a:lnTo>
                <a:close/>
              </a:path>
            </a:pathLst>
          </a:custGeom>
          <a:solidFill>
            <a:srgbClr val="DDB085"/>
          </a:solidFill>
        </p:spPr>
        <p:txBody>
          <a:bodyPr wrap="square" lIns="0" tIns="0" rIns="0" bIns="0" rtlCol="0"/>
          <a:lstStyle/>
          <a:p>
            <a:endParaRPr>
              <a:solidFill>
                <a:schemeClr val="tx1"/>
              </a:solidFill>
            </a:endParaRPr>
          </a:p>
        </p:txBody>
      </p:sp>
      <p:sp>
        <p:nvSpPr>
          <p:cNvPr id="871" name="object 870">
            <a:extLst>
              <a:ext uri="{FF2B5EF4-FFF2-40B4-BE49-F238E27FC236}">
                <a16:creationId xmlns:a16="http://schemas.microsoft.com/office/drawing/2014/main" id="{6438144C-88C2-443E-963A-1B173936B829}"/>
              </a:ext>
            </a:extLst>
          </p:cNvPr>
          <p:cNvSpPr/>
          <p:nvPr/>
        </p:nvSpPr>
        <p:spPr>
          <a:xfrm>
            <a:off x="5907554" y="3934504"/>
            <a:ext cx="6350" cy="3175"/>
          </a:xfrm>
          <a:custGeom>
            <a:avLst/>
            <a:gdLst/>
            <a:ahLst/>
            <a:cxnLst/>
            <a:rect l="l" t="t" r="r" b="b"/>
            <a:pathLst>
              <a:path w="6350" h="3175">
                <a:moveTo>
                  <a:pt x="4063" y="0"/>
                </a:moveTo>
                <a:lnTo>
                  <a:pt x="2032" y="0"/>
                </a:lnTo>
                <a:lnTo>
                  <a:pt x="0" y="1524"/>
                </a:lnTo>
                <a:lnTo>
                  <a:pt x="2032" y="3048"/>
                </a:lnTo>
                <a:lnTo>
                  <a:pt x="4063" y="3048"/>
                </a:lnTo>
                <a:lnTo>
                  <a:pt x="6096" y="1524"/>
                </a:lnTo>
                <a:lnTo>
                  <a:pt x="4063" y="0"/>
                </a:lnTo>
                <a:close/>
              </a:path>
            </a:pathLst>
          </a:custGeom>
          <a:solidFill>
            <a:srgbClr val="FFD781"/>
          </a:solidFill>
        </p:spPr>
        <p:txBody>
          <a:bodyPr wrap="square" lIns="0" tIns="0" rIns="0" bIns="0" rtlCol="0"/>
          <a:lstStyle/>
          <a:p>
            <a:endParaRPr>
              <a:solidFill>
                <a:schemeClr val="tx1"/>
              </a:solidFill>
            </a:endParaRPr>
          </a:p>
        </p:txBody>
      </p:sp>
      <p:sp>
        <p:nvSpPr>
          <p:cNvPr id="872" name="object 871">
            <a:extLst>
              <a:ext uri="{FF2B5EF4-FFF2-40B4-BE49-F238E27FC236}">
                <a16:creationId xmlns:a16="http://schemas.microsoft.com/office/drawing/2014/main" id="{A3CA7A5B-A0C2-410A-96E3-15693DCBA83F}"/>
              </a:ext>
            </a:extLst>
          </p:cNvPr>
          <p:cNvSpPr/>
          <p:nvPr/>
        </p:nvSpPr>
        <p:spPr>
          <a:xfrm>
            <a:off x="5912126" y="3937552"/>
            <a:ext cx="6350" cy="3175"/>
          </a:xfrm>
          <a:custGeom>
            <a:avLst/>
            <a:gdLst/>
            <a:ahLst/>
            <a:cxnLst/>
            <a:rect l="l" t="t" r="r" b="b"/>
            <a:pathLst>
              <a:path w="6350" h="3175">
                <a:moveTo>
                  <a:pt x="6096" y="0"/>
                </a:moveTo>
                <a:lnTo>
                  <a:pt x="0" y="0"/>
                </a:lnTo>
                <a:lnTo>
                  <a:pt x="0" y="3048"/>
                </a:lnTo>
                <a:lnTo>
                  <a:pt x="6096" y="3048"/>
                </a:lnTo>
                <a:lnTo>
                  <a:pt x="6096" y="0"/>
                </a:lnTo>
                <a:close/>
              </a:path>
            </a:pathLst>
          </a:custGeom>
          <a:solidFill>
            <a:srgbClr val="D2E4A1"/>
          </a:solidFill>
        </p:spPr>
        <p:txBody>
          <a:bodyPr wrap="square" lIns="0" tIns="0" rIns="0" bIns="0" rtlCol="0"/>
          <a:lstStyle/>
          <a:p>
            <a:endParaRPr>
              <a:solidFill>
                <a:schemeClr val="tx1"/>
              </a:solidFill>
            </a:endParaRPr>
          </a:p>
        </p:txBody>
      </p:sp>
      <p:sp>
        <p:nvSpPr>
          <p:cNvPr id="873" name="object 872">
            <a:extLst>
              <a:ext uri="{FF2B5EF4-FFF2-40B4-BE49-F238E27FC236}">
                <a16:creationId xmlns:a16="http://schemas.microsoft.com/office/drawing/2014/main" id="{1908D067-6987-4D94-A36C-A9586BC6ED9D}"/>
              </a:ext>
            </a:extLst>
          </p:cNvPr>
          <p:cNvSpPr/>
          <p:nvPr/>
        </p:nvSpPr>
        <p:spPr>
          <a:xfrm>
            <a:off x="5916697" y="3940599"/>
            <a:ext cx="6350" cy="3175"/>
          </a:xfrm>
          <a:custGeom>
            <a:avLst/>
            <a:gdLst/>
            <a:ahLst/>
            <a:cxnLst/>
            <a:rect l="l" t="t" r="r" b="b"/>
            <a:pathLst>
              <a:path w="6350" h="3175">
                <a:moveTo>
                  <a:pt x="4063" y="0"/>
                </a:moveTo>
                <a:lnTo>
                  <a:pt x="0" y="1524"/>
                </a:lnTo>
                <a:lnTo>
                  <a:pt x="4063" y="3047"/>
                </a:lnTo>
                <a:lnTo>
                  <a:pt x="6095" y="1524"/>
                </a:lnTo>
                <a:lnTo>
                  <a:pt x="4063" y="0"/>
                </a:lnTo>
                <a:close/>
              </a:path>
            </a:pathLst>
          </a:custGeom>
          <a:solidFill>
            <a:srgbClr val="9F97C9"/>
          </a:solidFill>
        </p:spPr>
        <p:txBody>
          <a:bodyPr wrap="square" lIns="0" tIns="0" rIns="0" bIns="0" rtlCol="0"/>
          <a:lstStyle/>
          <a:p>
            <a:endParaRPr>
              <a:solidFill>
                <a:schemeClr val="tx1"/>
              </a:solidFill>
            </a:endParaRPr>
          </a:p>
        </p:txBody>
      </p:sp>
      <p:sp>
        <p:nvSpPr>
          <p:cNvPr id="874" name="object 873">
            <a:extLst>
              <a:ext uri="{FF2B5EF4-FFF2-40B4-BE49-F238E27FC236}">
                <a16:creationId xmlns:a16="http://schemas.microsoft.com/office/drawing/2014/main" id="{2457D9A3-3260-4D15-B051-0E4C6DC60E28}"/>
              </a:ext>
            </a:extLst>
          </p:cNvPr>
          <p:cNvSpPr/>
          <p:nvPr/>
        </p:nvSpPr>
        <p:spPr>
          <a:xfrm>
            <a:off x="5898410" y="3934504"/>
            <a:ext cx="6350" cy="3175"/>
          </a:xfrm>
          <a:custGeom>
            <a:avLst/>
            <a:gdLst/>
            <a:ahLst/>
            <a:cxnLst/>
            <a:rect l="l" t="t" r="r" b="b"/>
            <a:pathLst>
              <a:path w="6350" h="3175">
                <a:moveTo>
                  <a:pt x="4063" y="0"/>
                </a:moveTo>
                <a:lnTo>
                  <a:pt x="2031" y="0"/>
                </a:lnTo>
                <a:lnTo>
                  <a:pt x="0" y="1524"/>
                </a:lnTo>
                <a:lnTo>
                  <a:pt x="2031" y="3048"/>
                </a:lnTo>
                <a:lnTo>
                  <a:pt x="4063" y="3048"/>
                </a:lnTo>
                <a:lnTo>
                  <a:pt x="6095" y="1524"/>
                </a:lnTo>
                <a:lnTo>
                  <a:pt x="4063" y="0"/>
                </a:lnTo>
                <a:close/>
              </a:path>
            </a:pathLst>
          </a:custGeom>
          <a:solidFill>
            <a:srgbClr val="D9A7CD"/>
          </a:solidFill>
        </p:spPr>
        <p:txBody>
          <a:bodyPr wrap="square" lIns="0" tIns="0" rIns="0" bIns="0" rtlCol="0"/>
          <a:lstStyle/>
          <a:p>
            <a:endParaRPr>
              <a:solidFill>
                <a:schemeClr val="tx1"/>
              </a:solidFill>
            </a:endParaRPr>
          </a:p>
        </p:txBody>
      </p:sp>
      <p:sp>
        <p:nvSpPr>
          <p:cNvPr id="875" name="object 874">
            <a:extLst>
              <a:ext uri="{FF2B5EF4-FFF2-40B4-BE49-F238E27FC236}">
                <a16:creationId xmlns:a16="http://schemas.microsoft.com/office/drawing/2014/main" id="{5C2E2BE2-4BE9-4135-BC08-AD9DD2D000B8}"/>
              </a:ext>
            </a:extLst>
          </p:cNvPr>
          <p:cNvSpPr/>
          <p:nvPr/>
        </p:nvSpPr>
        <p:spPr>
          <a:xfrm>
            <a:off x="5902981" y="3937552"/>
            <a:ext cx="6350" cy="3175"/>
          </a:xfrm>
          <a:custGeom>
            <a:avLst/>
            <a:gdLst/>
            <a:ahLst/>
            <a:cxnLst/>
            <a:rect l="l" t="t" r="r" b="b"/>
            <a:pathLst>
              <a:path w="6350" h="3175">
                <a:moveTo>
                  <a:pt x="6096" y="0"/>
                </a:moveTo>
                <a:lnTo>
                  <a:pt x="0" y="0"/>
                </a:lnTo>
                <a:lnTo>
                  <a:pt x="0" y="3048"/>
                </a:lnTo>
                <a:lnTo>
                  <a:pt x="6096" y="3048"/>
                </a:lnTo>
                <a:lnTo>
                  <a:pt x="6096" y="0"/>
                </a:lnTo>
                <a:close/>
              </a:path>
            </a:pathLst>
          </a:custGeom>
          <a:solidFill>
            <a:srgbClr val="B9BBBD"/>
          </a:solidFill>
        </p:spPr>
        <p:txBody>
          <a:bodyPr wrap="square" lIns="0" tIns="0" rIns="0" bIns="0" rtlCol="0"/>
          <a:lstStyle/>
          <a:p>
            <a:endParaRPr>
              <a:solidFill>
                <a:schemeClr val="tx1"/>
              </a:solidFill>
            </a:endParaRPr>
          </a:p>
        </p:txBody>
      </p:sp>
      <p:sp>
        <p:nvSpPr>
          <p:cNvPr id="876" name="object 875">
            <a:extLst>
              <a:ext uri="{FF2B5EF4-FFF2-40B4-BE49-F238E27FC236}">
                <a16:creationId xmlns:a16="http://schemas.microsoft.com/office/drawing/2014/main" id="{9FB37DAE-C47C-406F-8217-F55F125A8B70}"/>
              </a:ext>
            </a:extLst>
          </p:cNvPr>
          <p:cNvSpPr/>
          <p:nvPr/>
        </p:nvSpPr>
        <p:spPr>
          <a:xfrm>
            <a:off x="5907554" y="3940599"/>
            <a:ext cx="6350" cy="3175"/>
          </a:xfrm>
          <a:custGeom>
            <a:avLst/>
            <a:gdLst/>
            <a:ahLst/>
            <a:cxnLst/>
            <a:rect l="l" t="t" r="r" b="b"/>
            <a:pathLst>
              <a:path w="6350" h="3175">
                <a:moveTo>
                  <a:pt x="4063" y="0"/>
                </a:moveTo>
                <a:lnTo>
                  <a:pt x="2032" y="0"/>
                </a:lnTo>
                <a:lnTo>
                  <a:pt x="0" y="1524"/>
                </a:lnTo>
                <a:lnTo>
                  <a:pt x="2032" y="3047"/>
                </a:lnTo>
                <a:lnTo>
                  <a:pt x="4063" y="3047"/>
                </a:lnTo>
                <a:lnTo>
                  <a:pt x="6096" y="1524"/>
                </a:lnTo>
                <a:lnTo>
                  <a:pt x="4063" y="0"/>
                </a:lnTo>
                <a:close/>
              </a:path>
            </a:pathLst>
          </a:custGeom>
          <a:solidFill>
            <a:srgbClr val="9F97C9"/>
          </a:solidFill>
        </p:spPr>
        <p:txBody>
          <a:bodyPr wrap="square" lIns="0" tIns="0" rIns="0" bIns="0" rtlCol="0"/>
          <a:lstStyle/>
          <a:p>
            <a:endParaRPr>
              <a:solidFill>
                <a:schemeClr val="tx1"/>
              </a:solidFill>
            </a:endParaRPr>
          </a:p>
        </p:txBody>
      </p:sp>
      <p:sp>
        <p:nvSpPr>
          <p:cNvPr id="877" name="object 876">
            <a:extLst>
              <a:ext uri="{FF2B5EF4-FFF2-40B4-BE49-F238E27FC236}">
                <a16:creationId xmlns:a16="http://schemas.microsoft.com/office/drawing/2014/main" id="{07BB9421-EB1D-4531-AC95-89F207B5E343}"/>
              </a:ext>
            </a:extLst>
          </p:cNvPr>
          <p:cNvSpPr/>
          <p:nvPr/>
        </p:nvSpPr>
        <p:spPr>
          <a:xfrm>
            <a:off x="5912126" y="3942123"/>
            <a:ext cx="6350" cy="5080"/>
          </a:xfrm>
          <a:custGeom>
            <a:avLst/>
            <a:gdLst/>
            <a:ahLst/>
            <a:cxnLst/>
            <a:rect l="l" t="t" r="r" b="b"/>
            <a:pathLst>
              <a:path w="6350" h="5079">
                <a:moveTo>
                  <a:pt x="4063" y="0"/>
                </a:moveTo>
                <a:lnTo>
                  <a:pt x="0" y="2285"/>
                </a:lnTo>
                <a:lnTo>
                  <a:pt x="4063" y="4571"/>
                </a:lnTo>
                <a:lnTo>
                  <a:pt x="6096" y="2285"/>
                </a:lnTo>
                <a:lnTo>
                  <a:pt x="4063" y="0"/>
                </a:lnTo>
                <a:close/>
              </a:path>
            </a:pathLst>
          </a:custGeom>
          <a:solidFill>
            <a:srgbClr val="DDB085"/>
          </a:solidFill>
        </p:spPr>
        <p:txBody>
          <a:bodyPr wrap="square" lIns="0" tIns="0" rIns="0" bIns="0" rtlCol="0"/>
          <a:lstStyle/>
          <a:p>
            <a:endParaRPr>
              <a:solidFill>
                <a:schemeClr val="tx1"/>
              </a:solidFill>
            </a:endParaRPr>
          </a:p>
        </p:txBody>
      </p:sp>
      <p:sp>
        <p:nvSpPr>
          <p:cNvPr id="878" name="object 877">
            <a:extLst>
              <a:ext uri="{FF2B5EF4-FFF2-40B4-BE49-F238E27FC236}">
                <a16:creationId xmlns:a16="http://schemas.microsoft.com/office/drawing/2014/main" id="{463DAB63-5CB1-4E57-853F-E112A8277DA1}"/>
              </a:ext>
            </a:extLst>
          </p:cNvPr>
          <p:cNvSpPr/>
          <p:nvPr/>
        </p:nvSpPr>
        <p:spPr>
          <a:xfrm>
            <a:off x="5893837" y="3937552"/>
            <a:ext cx="6350" cy="3175"/>
          </a:xfrm>
          <a:custGeom>
            <a:avLst/>
            <a:gdLst/>
            <a:ahLst/>
            <a:cxnLst/>
            <a:rect l="l" t="t" r="r" b="b"/>
            <a:pathLst>
              <a:path w="6350" h="3175">
                <a:moveTo>
                  <a:pt x="6096" y="0"/>
                </a:moveTo>
                <a:lnTo>
                  <a:pt x="0" y="0"/>
                </a:lnTo>
                <a:lnTo>
                  <a:pt x="0" y="3048"/>
                </a:lnTo>
                <a:lnTo>
                  <a:pt x="6096" y="3048"/>
                </a:lnTo>
                <a:lnTo>
                  <a:pt x="6096" y="0"/>
                </a:lnTo>
                <a:close/>
              </a:path>
            </a:pathLst>
          </a:custGeom>
          <a:solidFill>
            <a:srgbClr val="9F97C9"/>
          </a:solidFill>
        </p:spPr>
        <p:txBody>
          <a:bodyPr wrap="square" lIns="0" tIns="0" rIns="0" bIns="0" rtlCol="0"/>
          <a:lstStyle/>
          <a:p>
            <a:endParaRPr>
              <a:solidFill>
                <a:schemeClr val="tx1"/>
              </a:solidFill>
            </a:endParaRPr>
          </a:p>
        </p:txBody>
      </p:sp>
      <p:sp>
        <p:nvSpPr>
          <p:cNvPr id="879" name="object 878">
            <a:extLst>
              <a:ext uri="{FF2B5EF4-FFF2-40B4-BE49-F238E27FC236}">
                <a16:creationId xmlns:a16="http://schemas.microsoft.com/office/drawing/2014/main" id="{297DD77F-0671-40C4-A125-EC2C47A410A3}"/>
              </a:ext>
            </a:extLst>
          </p:cNvPr>
          <p:cNvSpPr/>
          <p:nvPr/>
        </p:nvSpPr>
        <p:spPr>
          <a:xfrm>
            <a:off x="5898410" y="3940599"/>
            <a:ext cx="6350" cy="3175"/>
          </a:xfrm>
          <a:custGeom>
            <a:avLst/>
            <a:gdLst/>
            <a:ahLst/>
            <a:cxnLst/>
            <a:rect l="l" t="t" r="r" b="b"/>
            <a:pathLst>
              <a:path w="6350" h="3175">
                <a:moveTo>
                  <a:pt x="4063" y="0"/>
                </a:moveTo>
                <a:lnTo>
                  <a:pt x="2031" y="0"/>
                </a:lnTo>
                <a:lnTo>
                  <a:pt x="0" y="1524"/>
                </a:lnTo>
                <a:lnTo>
                  <a:pt x="2031" y="3047"/>
                </a:lnTo>
                <a:lnTo>
                  <a:pt x="4063" y="3047"/>
                </a:lnTo>
                <a:lnTo>
                  <a:pt x="6095" y="1524"/>
                </a:lnTo>
                <a:lnTo>
                  <a:pt x="4063" y="0"/>
                </a:lnTo>
                <a:close/>
              </a:path>
            </a:pathLst>
          </a:custGeom>
          <a:solidFill>
            <a:srgbClr val="A7DCE1"/>
          </a:solidFill>
        </p:spPr>
        <p:txBody>
          <a:bodyPr wrap="square" lIns="0" tIns="0" rIns="0" bIns="0" rtlCol="0"/>
          <a:lstStyle/>
          <a:p>
            <a:endParaRPr>
              <a:solidFill>
                <a:schemeClr val="tx1"/>
              </a:solidFill>
            </a:endParaRPr>
          </a:p>
        </p:txBody>
      </p:sp>
      <p:sp>
        <p:nvSpPr>
          <p:cNvPr id="880" name="object 879">
            <a:extLst>
              <a:ext uri="{FF2B5EF4-FFF2-40B4-BE49-F238E27FC236}">
                <a16:creationId xmlns:a16="http://schemas.microsoft.com/office/drawing/2014/main" id="{2A903561-24CA-42D5-B35B-3687DFF7680F}"/>
              </a:ext>
            </a:extLst>
          </p:cNvPr>
          <p:cNvSpPr/>
          <p:nvPr/>
        </p:nvSpPr>
        <p:spPr>
          <a:xfrm>
            <a:off x="5902981" y="3942123"/>
            <a:ext cx="6350" cy="5080"/>
          </a:xfrm>
          <a:custGeom>
            <a:avLst/>
            <a:gdLst/>
            <a:ahLst/>
            <a:cxnLst/>
            <a:rect l="l" t="t" r="r" b="b"/>
            <a:pathLst>
              <a:path w="6350" h="5079">
                <a:moveTo>
                  <a:pt x="4064" y="0"/>
                </a:moveTo>
                <a:lnTo>
                  <a:pt x="2032" y="0"/>
                </a:lnTo>
                <a:lnTo>
                  <a:pt x="0" y="2285"/>
                </a:lnTo>
                <a:lnTo>
                  <a:pt x="2032" y="4571"/>
                </a:lnTo>
                <a:lnTo>
                  <a:pt x="4064" y="4571"/>
                </a:lnTo>
                <a:lnTo>
                  <a:pt x="6096" y="2285"/>
                </a:lnTo>
                <a:lnTo>
                  <a:pt x="4064" y="0"/>
                </a:lnTo>
                <a:close/>
              </a:path>
            </a:pathLst>
          </a:custGeom>
          <a:solidFill>
            <a:srgbClr val="D2E4A1"/>
          </a:solidFill>
        </p:spPr>
        <p:txBody>
          <a:bodyPr wrap="square" lIns="0" tIns="0" rIns="0" bIns="0" rtlCol="0"/>
          <a:lstStyle/>
          <a:p>
            <a:endParaRPr>
              <a:solidFill>
                <a:schemeClr val="tx1"/>
              </a:solidFill>
            </a:endParaRPr>
          </a:p>
        </p:txBody>
      </p:sp>
      <p:sp>
        <p:nvSpPr>
          <p:cNvPr id="881" name="object 880">
            <a:extLst>
              <a:ext uri="{FF2B5EF4-FFF2-40B4-BE49-F238E27FC236}">
                <a16:creationId xmlns:a16="http://schemas.microsoft.com/office/drawing/2014/main" id="{F2C27B82-601A-4D11-84AE-3A72EF961C6A}"/>
              </a:ext>
            </a:extLst>
          </p:cNvPr>
          <p:cNvSpPr/>
          <p:nvPr/>
        </p:nvSpPr>
        <p:spPr>
          <a:xfrm>
            <a:off x="5907554" y="3943648"/>
            <a:ext cx="6350" cy="5080"/>
          </a:xfrm>
          <a:custGeom>
            <a:avLst/>
            <a:gdLst/>
            <a:ahLst/>
            <a:cxnLst/>
            <a:rect l="l" t="t" r="r" b="b"/>
            <a:pathLst>
              <a:path w="6350" h="5079">
                <a:moveTo>
                  <a:pt x="4063" y="0"/>
                </a:moveTo>
                <a:lnTo>
                  <a:pt x="2032" y="0"/>
                </a:lnTo>
                <a:lnTo>
                  <a:pt x="0" y="2285"/>
                </a:lnTo>
                <a:lnTo>
                  <a:pt x="2032" y="4571"/>
                </a:lnTo>
                <a:lnTo>
                  <a:pt x="4063" y="4571"/>
                </a:lnTo>
                <a:lnTo>
                  <a:pt x="6096" y="2285"/>
                </a:lnTo>
                <a:lnTo>
                  <a:pt x="4063" y="0"/>
                </a:lnTo>
                <a:close/>
              </a:path>
            </a:pathLst>
          </a:custGeom>
          <a:solidFill>
            <a:srgbClr val="FFD781"/>
          </a:solidFill>
        </p:spPr>
        <p:txBody>
          <a:bodyPr wrap="square" lIns="0" tIns="0" rIns="0" bIns="0" rtlCol="0"/>
          <a:lstStyle/>
          <a:p>
            <a:endParaRPr>
              <a:solidFill>
                <a:schemeClr val="tx1"/>
              </a:solidFill>
            </a:endParaRPr>
          </a:p>
        </p:txBody>
      </p:sp>
      <p:sp>
        <p:nvSpPr>
          <p:cNvPr id="882" name="object 881">
            <a:extLst>
              <a:ext uri="{FF2B5EF4-FFF2-40B4-BE49-F238E27FC236}">
                <a16:creationId xmlns:a16="http://schemas.microsoft.com/office/drawing/2014/main" id="{4C4385C8-E372-491F-B4F9-00F008EFE54E}"/>
              </a:ext>
            </a:extLst>
          </p:cNvPr>
          <p:cNvSpPr/>
          <p:nvPr/>
        </p:nvSpPr>
        <p:spPr>
          <a:xfrm>
            <a:off x="5889266" y="3940599"/>
            <a:ext cx="7620" cy="3175"/>
          </a:xfrm>
          <a:custGeom>
            <a:avLst/>
            <a:gdLst/>
            <a:ahLst/>
            <a:cxnLst/>
            <a:rect l="l" t="t" r="r" b="b"/>
            <a:pathLst>
              <a:path w="7620" h="3175">
                <a:moveTo>
                  <a:pt x="2539" y="0"/>
                </a:moveTo>
                <a:lnTo>
                  <a:pt x="0" y="1524"/>
                </a:lnTo>
                <a:lnTo>
                  <a:pt x="2539" y="3047"/>
                </a:lnTo>
                <a:lnTo>
                  <a:pt x="7620" y="1524"/>
                </a:lnTo>
                <a:lnTo>
                  <a:pt x="2539" y="0"/>
                </a:lnTo>
                <a:close/>
              </a:path>
            </a:pathLst>
          </a:custGeom>
          <a:solidFill>
            <a:srgbClr val="D2E4A1"/>
          </a:solidFill>
        </p:spPr>
        <p:txBody>
          <a:bodyPr wrap="square" lIns="0" tIns="0" rIns="0" bIns="0" rtlCol="0"/>
          <a:lstStyle/>
          <a:p>
            <a:endParaRPr>
              <a:solidFill>
                <a:schemeClr val="tx1"/>
              </a:solidFill>
            </a:endParaRPr>
          </a:p>
        </p:txBody>
      </p:sp>
      <p:sp>
        <p:nvSpPr>
          <p:cNvPr id="883" name="object 882">
            <a:extLst>
              <a:ext uri="{FF2B5EF4-FFF2-40B4-BE49-F238E27FC236}">
                <a16:creationId xmlns:a16="http://schemas.microsoft.com/office/drawing/2014/main" id="{A854FB50-D531-4029-9CEF-EFC45D6070F6}"/>
              </a:ext>
            </a:extLst>
          </p:cNvPr>
          <p:cNvSpPr/>
          <p:nvPr/>
        </p:nvSpPr>
        <p:spPr>
          <a:xfrm>
            <a:off x="5893837" y="3942123"/>
            <a:ext cx="6350" cy="5080"/>
          </a:xfrm>
          <a:custGeom>
            <a:avLst/>
            <a:gdLst/>
            <a:ahLst/>
            <a:cxnLst/>
            <a:rect l="l" t="t" r="r" b="b"/>
            <a:pathLst>
              <a:path w="6350" h="5079">
                <a:moveTo>
                  <a:pt x="4063" y="0"/>
                </a:moveTo>
                <a:lnTo>
                  <a:pt x="2032" y="0"/>
                </a:lnTo>
                <a:lnTo>
                  <a:pt x="0" y="2285"/>
                </a:lnTo>
                <a:lnTo>
                  <a:pt x="2032" y="4571"/>
                </a:lnTo>
                <a:lnTo>
                  <a:pt x="4063" y="4571"/>
                </a:lnTo>
                <a:lnTo>
                  <a:pt x="6096" y="2285"/>
                </a:lnTo>
                <a:lnTo>
                  <a:pt x="4063" y="0"/>
                </a:lnTo>
                <a:close/>
              </a:path>
            </a:pathLst>
          </a:custGeom>
          <a:solidFill>
            <a:srgbClr val="FFD781"/>
          </a:solidFill>
        </p:spPr>
        <p:txBody>
          <a:bodyPr wrap="square" lIns="0" tIns="0" rIns="0" bIns="0" rtlCol="0"/>
          <a:lstStyle/>
          <a:p>
            <a:endParaRPr>
              <a:solidFill>
                <a:schemeClr val="tx1"/>
              </a:solidFill>
            </a:endParaRPr>
          </a:p>
        </p:txBody>
      </p:sp>
      <p:sp>
        <p:nvSpPr>
          <p:cNvPr id="884" name="object 883">
            <a:extLst>
              <a:ext uri="{FF2B5EF4-FFF2-40B4-BE49-F238E27FC236}">
                <a16:creationId xmlns:a16="http://schemas.microsoft.com/office/drawing/2014/main" id="{606DE6F4-141D-49BD-911E-454F668FEEAE}"/>
              </a:ext>
            </a:extLst>
          </p:cNvPr>
          <p:cNvSpPr/>
          <p:nvPr/>
        </p:nvSpPr>
        <p:spPr>
          <a:xfrm>
            <a:off x="5898410" y="3943648"/>
            <a:ext cx="6350" cy="5080"/>
          </a:xfrm>
          <a:custGeom>
            <a:avLst/>
            <a:gdLst/>
            <a:ahLst/>
            <a:cxnLst/>
            <a:rect l="l" t="t" r="r" b="b"/>
            <a:pathLst>
              <a:path w="6350" h="5079">
                <a:moveTo>
                  <a:pt x="4063" y="0"/>
                </a:moveTo>
                <a:lnTo>
                  <a:pt x="2031" y="0"/>
                </a:lnTo>
                <a:lnTo>
                  <a:pt x="0" y="2285"/>
                </a:lnTo>
                <a:lnTo>
                  <a:pt x="2031" y="4571"/>
                </a:lnTo>
                <a:lnTo>
                  <a:pt x="4063" y="4571"/>
                </a:lnTo>
                <a:lnTo>
                  <a:pt x="6095" y="2285"/>
                </a:lnTo>
                <a:lnTo>
                  <a:pt x="4063" y="0"/>
                </a:lnTo>
                <a:close/>
              </a:path>
            </a:pathLst>
          </a:custGeom>
          <a:solidFill>
            <a:srgbClr val="A7DCE1"/>
          </a:solidFill>
        </p:spPr>
        <p:txBody>
          <a:bodyPr wrap="square" lIns="0" tIns="0" rIns="0" bIns="0" rtlCol="0"/>
          <a:lstStyle/>
          <a:p>
            <a:endParaRPr>
              <a:solidFill>
                <a:schemeClr val="tx1"/>
              </a:solidFill>
            </a:endParaRPr>
          </a:p>
        </p:txBody>
      </p:sp>
      <p:sp>
        <p:nvSpPr>
          <p:cNvPr id="885" name="object 884">
            <a:extLst>
              <a:ext uri="{FF2B5EF4-FFF2-40B4-BE49-F238E27FC236}">
                <a16:creationId xmlns:a16="http://schemas.microsoft.com/office/drawing/2014/main" id="{5601A555-F652-4541-A68D-219A11B9909E}"/>
              </a:ext>
            </a:extLst>
          </p:cNvPr>
          <p:cNvSpPr/>
          <p:nvPr/>
        </p:nvSpPr>
        <p:spPr>
          <a:xfrm>
            <a:off x="5902981" y="3948219"/>
            <a:ext cx="6350" cy="1905"/>
          </a:xfrm>
          <a:custGeom>
            <a:avLst/>
            <a:gdLst/>
            <a:ahLst/>
            <a:cxnLst/>
            <a:rect l="l" t="t" r="r" b="b"/>
            <a:pathLst>
              <a:path w="6350" h="1904">
                <a:moveTo>
                  <a:pt x="6096" y="0"/>
                </a:moveTo>
                <a:lnTo>
                  <a:pt x="0" y="0"/>
                </a:lnTo>
                <a:lnTo>
                  <a:pt x="0" y="1523"/>
                </a:lnTo>
                <a:lnTo>
                  <a:pt x="6096" y="1523"/>
                </a:lnTo>
                <a:lnTo>
                  <a:pt x="6096" y="0"/>
                </a:lnTo>
                <a:close/>
              </a:path>
            </a:pathLst>
          </a:custGeom>
          <a:solidFill>
            <a:srgbClr val="70A2D6"/>
          </a:solidFill>
        </p:spPr>
        <p:txBody>
          <a:bodyPr wrap="square" lIns="0" tIns="0" rIns="0" bIns="0" rtlCol="0"/>
          <a:lstStyle/>
          <a:p>
            <a:endParaRPr>
              <a:solidFill>
                <a:schemeClr val="tx1"/>
              </a:solidFill>
            </a:endParaRPr>
          </a:p>
        </p:txBody>
      </p:sp>
      <p:sp>
        <p:nvSpPr>
          <p:cNvPr id="886" name="object 885">
            <a:extLst>
              <a:ext uri="{FF2B5EF4-FFF2-40B4-BE49-F238E27FC236}">
                <a16:creationId xmlns:a16="http://schemas.microsoft.com/office/drawing/2014/main" id="{24956240-1B33-4F51-AD9C-63DE7C9656A5}"/>
              </a:ext>
            </a:extLst>
          </p:cNvPr>
          <p:cNvSpPr/>
          <p:nvPr/>
        </p:nvSpPr>
        <p:spPr>
          <a:xfrm>
            <a:off x="5578370" y="3850684"/>
            <a:ext cx="135890" cy="74930"/>
          </a:xfrm>
          <a:custGeom>
            <a:avLst/>
            <a:gdLst/>
            <a:ahLst/>
            <a:cxnLst/>
            <a:rect l="l" t="t" r="r" b="b"/>
            <a:pathLst>
              <a:path w="135889" h="74929">
                <a:moveTo>
                  <a:pt x="78231" y="0"/>
                </a:moveTo>
                <a:lnTo>
                  <a:pt x="0" y="41529"/>
                </a:lnTo>
                <a:lnTo>
                  <a:pt x="58419" y="74676"/>
                </a:lnTo>
                <a:lnTo>
                  <a:pt x="135635" y="31115"/>
                </a:lnTo>
                <a:lnTo>
                  <a:pt x="78231" y="0"/>
                </a:lnTo>
                <a:close/>
              </a:path>
            </a:pathLst>
          </a:custGeom>
          <a:solidFill>
            <a:srgbClr val="53949F"/>
          </a:solidFill>
        </p:spPr>
        <p:txBody>
          <a:bodyPr wrap="square" lIns="0" tIns="0" rIns="0" bIns="0" rtlCol="0"/>
          <a:lstStyle/>
          <a:p>
            <a:endParaRPr>
              <a:solidFill>
                <a:schemeClr val="tx1"/>
              </a:solidFill>
            </a:endParaRPr>
          </a:p>
        </p:txBody>
      </p:sp>
      <p:sp>
        <p:nvSpPr>
          <p:cNvPr id="887" name="object 886">
            <a:extLst>
              <a:ext uri="{FF2B5EF4-FFF2-40B4-BE49-F238E27FC236}">
                <a16:creationId xmlns:a16="http://schemas.microsoft.com/office/drawing/2014/main" id="{6CE1593F-DAF7-42D5-83B2-BC4987B6ED3D}"/>
              </a:ext>
            </a:extLst>
          </p:cNvPr>
          <p:cNvSpPr/>
          <p:nvPr/>
        </p:nvSpPr>
        <p:spPr>
          <a:xfrm>
            <a:off x="5579893" y="3879640"/>
            <a:ext cx="59690" cy="44450"/>
          </a:xfrm>
          <a:custGeom>
            <a:avLst/>
            <a:gdLst/>
            <a:ahLst/>
            <a:cxnLst/>
            <a:rect l="l" t="t" r="r" b="b"/>
            <a:pathLst>
              <a:path w="59689" h="44450">
                <a:moveTo>
                  <a:pt x="0" y="0"/>
                </a:moveTo>
                <a:lnTo>
                  <a:pt x="0" y="12573"/>
                </a:lnTo>
                <a:lnTo>
                  <a:pt x="59436" y="44195"/>
                </a:lnTo>
                <a:lnTo>
                  <a:pt x="59436" y="31623"/>
                </a:lnTo>
                <a:lnTo>
                  <a:pt x="0" y="0"/>
                </a:lnTo>
                <a:close/>
              </a:path>
            </a:pathLst>
          </a:custGeom>
          <a:solidFill>
            <a:srgbClr val="F5F9EF"/>
          </a:solidFill>
        </p:spPr>
        <p:txBody>
          <a:bodyPr wrap="square" lIns="0" tIns="0" rIns="0" bIns="0" rtlCol="0"/>
          <a:lstStyle/>
          <a:p>
            <a:endParaRPr>
              <a:solidFill>
                <a:schemeClr val="tx1"/>
              </a:solidFill>
            </a:endParaRPr>
          </a:p>
        </p:txBody>
      </p:sp>
      <p:sp>
        <p:nvSpPr>
          <p:cNvPr id="888" name="object 887">
            <a:extLst>
              <a:ext uri="{FF2B5EF4-FFF2-40B4-BE49-F238E27FC236}">
                <a16:creationId xmlns:a16="http://schemas.microsoft.com/office/drawing/2014/main" id="{1296489B-17A6-4F7C-ADB3-18F9061C1EC9}"/>
              </a:ext>
            </a:extLst>
          </p:cNvPr>
          <p:cNvSpPr/>
          <p:nvPr/>
        </p:nvSpPr>
        <p:spPr>
          <a:xfrm>
            <a:off x="5578370" y="3838492"/>
            <a:ext cx="135890" cy="73660"/>
          </a:xfrm>
          <a:custGeom>
            <a:avLst/>
            <a:gdLst/>
            <a:ahLst/>
            <a:cxnLst/>
            <a:rect l="l" t="t" r="r" b="b"/>
            <a:pathLst>
              <a:path w="135889" h="73660">
                <a:moveTo>
                  <a:pt x="78231" y="0"/>
                </a:moveTo>
                <a:lnTo>
                  <a:pt x="0" y="41783"/>
                </a:lnTo>
                <a:lnTo>
                  <a:pt x="58419" y="73152"/>
                </a:lnTo>
                <a:lnTo>
                  <a:pt x="135635" y="31368"/>
                </a:lnTo>
                <a:lnTo>
                  <a:pt x="78231" y="0"/>
                </a:lnTo>
                <a:close/>
              </a:path>
            </a:pathLst>
          </a:custGeom>
          <a:solidFill>
            <a:srgbClr val="53949F"/>
          </a:solidFill>
        </p:spPr>
        <p:txBody>
          <a:bodyPr wrap="square" lIns="0" tIns="0" rIns="0" bIns="0" rtlCol="0"/>
          <a:lstStyle/>
          <a:p>
            <a:endParaRPr>
              <a:solidFill>
                <a:schemeClr val="tx1"/>
              </a:solidFill>
            </a:endParaRPr>
          </a:p>
        </p:txBody>
      </p:sp>
      <p:sp>
        <p:nvSpPr>
          <p:cNvPr id="889" name="object 888">
            <a:extLst>
              <a:ext uri="{FF2B5EF4-FFF2-40B4-BE49-F238E27FC236}">
                <a16:creationId xmlns:a16="http://schemas.microsoft.com/office/drawing/2014/main" id="{FFD3F1BB-6196-41CA-A044-572056BD20B5}"/>
              </a:ext>
            </a:extLst>
          </p:cNvPr>
          <p:cNvSpPr/>
          <p:nvPr/>
        </p:nvSpPr>
        <p:spPr>
          <a:xfrm>
            <a:off x="5578370" y="3879640"/>
            <a:ext cx="58419" cy="33655"/>
          </a:xfrm>
          <a:custGeom>
            <a:avLst/>
            <a:gdLst/>
            <a:ahLst/>
            <a:cxnLst/>
            <a:rect l="l" t="t" r="r" b="b"/>
            <a:pathLst>
              <a:path w="58420" h="33654">
                <a:moveTo>
                  <a:pt x="0" y="0"/>
                </a:moveTo>
                <a:lnTo>
                  <a:pt x="57911" y="33528"/>
                </a:lnTo>
                <a:lnTo>
                  <a:pt x="57911" y="31368"/>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890" name="object 889">
            <a:extLst>
              <a:ext uri="{FF2B5EF4-FFF2-40B4-BE49-F238E27FC236}">
                <a16:creationId xmlns:a16="http://schemas.microsoft.com/office/drawing/2014/main" id="{078F9D6F-0E42-40EA-BA97-7B23F6310179}"/>
              </a:ext>
            </a:extLst>
          </p:cNvPr>
          <p:cNvSpPr/>
          <p:nvPr/>
        </p:nvSpPr>
        <p:spPr>
          <a:xfrm>
            <a:off x="5578370" y="3891831"/>
            <a:ext cx="58419" cy="33655"/>
          </a:xfrm>
          <a:custGeom>
            <a:avLst/>
            <a:gdLst/>
            <a:ahLst/>
            <a:cxnLst/>
            <a:rect l="l" t="t" r="r" b="b"/>
            <a:pathLst>
              <a:path w="58420" h="33654">
                <a:moveTo>
                  <a:pt x="0" y="0"/>
                </a:moveTo>
                <a:lnTo>
                  <a:pt x="0" y="2032"/>
                </a:lnTo>
                <a:lnTo>
                  <a:pt x="57911" y="33528"/>
                </a:lnTo>
                <a:lnTo>
                  <a:pt x="0" y="0"/>
                </a:lnTo>
                <a:close/>
              </a:path>
            </a:pathLst>
          </a:custGeom>
          <a:solidFill>
            <a:srgbClr val="9EC1C3"/>
          </a:solidFill>
        </p:spPr>
        <p:txBody>
          <a:bodyPr wrap="square" lIns="0" tIns="0" rIns="0" bIns="0" rtlCol="0"/>
          <a:lstStyle/>
          <a:p>
            <a:endParaRPr>
              <a:solidFill>
                <a:schemeClr val="tx1"/>
              </a:solidFill>
            </a:endParaRPr>
          </a:p>
        </p:txBody>
      </p:sp>
      <p:sp>
        <p:nvSpPr>
          <p:cNvPr id="891" name="object 890">
            <a:extLst>
              <a:ext uri="{FF2B5EF4-FFF2-40B4-BE49-F238E27FC236}">
                <a16:creationId xmlns:a16="http://schemas.microsoft.com/office/drawing/2014/main" id="{8C42C51C-AE09-4A23-A534-498506EA3C76}"/>
              </a:ext>
            </a:extLst>
          </p:cNvPr>
          <p:cNvSpPr/>
          <p:nvPr/>
        </p:nvSpPr>
        <p:spPr>
          <a:xfrm>
            <a:off x="5636281" y="3868972"/>
            <a:ext cx="79375" cy="56515"/>
          </a:xfrm>
          <a:custGeom>
            <a:avLst/>
            <a:gdLst/>
            <a:ahLst/>
            <a:cxnLst/>
            <a:rect l="l" t="t" r="r" b="b"/>
            <a:pathLst>
              <a:path w="79375" h="56514">
                <a:moveTo>
                  <a:pt x="77089" y="0"/>
                </a:moveTo>
                <a:lnTo>
                  <a:pt x="0" y="41782"/>
                </a:lnTo>
                <a:lnTo>
                  <a:pt x="2159" y="45973"/>
                </a:lnTo>
                <a:lnTo>
                  <a:pt x="2159" y="52196"/>
                </a:lnTo>
                <a:lnTo>
                  <a:pt x="0" y="56387"/>
                </a:lnTo>
                <a:lnTo>
                  <a:pt x="77089" y="14604"/>
                </a:lnTo>
                <a:lnTo>
                  <a:pt x="79248" y="10413"/>
                </a:lnTo>
                <a:lnTo>
                  <a:pt x="79248" y="4190"/>
                </a:lnTo>
                <a:lnTo>
                  <a:pt x="77089" y="0"/>
                </a:lnTo>
                <a:close/>
              </a:path>
            </a:pathLst>
          </a:custGeom>
          <a:solidFill>
            <a:srgbClr val="406B6F"/>
          </a:solidFill>
        </p:spPr>
        <p:txBody>
          <a:bodyPr wrap="square" lIns="0" tIns="0" rIns="0" bIns="0" rtlCol="0"/>
          <a:lstStyle/>
          <a:p>
            <a:endParaRPr>
              <a:solidFill>
                <a:schemeClr val="tx1"/>
              </a:solidFill>
            </a:endParaRPr>
          </a:p>
        </p:txBody>
      </p:sp>
      <p:sp>
        <p:nvSpPr>
          <p:cNvPr id="892" name="object 891">
            <a:extLst>
              <a:ext uri="{FF2B5EF4-FFF2-40B4-BE49-F238E27FC236}">
                <a16:creationId xmlns:a16="http://schemas.microsoft.com/office/drawing/2014/main" id="{5A5CEC3D-74C6-4B8B-9C5C-1763209BBBEC}"/>
              </a:ext>
            </a:extLst>
          </p:cNvPr>
          <p:cNvSpPr/>
          <p:nvPr/>
        </p:nvSpPr>
        <p:spPr>
          <a:xfrm>
            <a:off x="5642378" y="3875067"/>
            <a:ext cx="68580" cy="44450"/>
          </a:xfrm>
          <a:custGeom>
            <a:avLst/>
            <a:gdLst/>
            <a:ahLst/>
            <a:cxnLst/>
            <a:rect l="l" t="t" r="r" b="b"/>
            <a:pathLst>
              <a:path w="68579" h="44450">
                <a:moveTo>
                  <a:pt x="68580" y="0"/>
                </a:moveTo>
                <a:lnTo>
                  <a:pt x="0" y="35813"/>
                </a:lnTo>
                <a:lnTo>
                  <a:pt x="0" y="44195"/>
                </a:lnTo>
                <a:lnTo>
                  <a:pt x="68580" y="6349"/>
                </a:lnTo>
                <a:lnTo>
                  <a:pt x="68580" y="0"/>
                </a:lnTo>
                <a:close/>
              </a:path>
            </a:pathLst>
          </a:custGeom>
          <a:solidFill>
            <a:srgbClr val="DCAC4D"/>
          </a:solidFill>
        </p:spPr>
        <p:txBody>
          <a:bodyPr wrap="square" lIns="0" tIns="0" rIns="0" bIns="0" rtlCol="0"/>
          <a:lstStyle/>
          <a:p>
            <a:endParaRPr>
              <a:solidFill>
                <a:schemeClr val="tx1"/>
              </a:solidFill>
            </a:endParaRPr>
          </a:p>
        </p:txBody>
      </p:sp>
      <p:sp>
        <p:nvSpPr>
          <p:cNvPr id="893" name="object 892">
            <a:extLst>
              <a:ext uri="{FF2B5EF4-FFF2-40B4-BE49-F238E27FC236}">
                <a16:creationId xmlns:a16="http://schemas.microsoft.com/office/drawing/2014/main" id="{24C53D9D-A405-432E-B711-2241D6D09C32}"/>
              </a:ext>
            </a:extLst>
          </p:cNvPr>
          <p:cNvSpPr/>
          <p:nvPr/>
        </p:nvSpPr>
        <p:spPr>
          <a:xfrm>
            <a:off x="5582941" y="3836967"/>
            <a:ext cx="128270" cy="67310"/>
          </a:xfrm>
          <a:custGeom>
            <a:avLst/>
            <a:gdLst/>
            <a:ahLst/>
            <a:cxnLst/>
            <a:rect l="l" t="t" r="r" b="b"/>
            <a:pathLst>
              <a:path w="128270" h="67310">
                <a:moveTo>
                  <a:pt x="73279" y="0"/>
                </a:moveTo>
                <a:lnTo>
                  <a:pt x="0" y="38607"/>
                </a:lnTo>
                <a:lnTo>
                  <a:pt x="55753" y="67055"/>
                </a:lnTo>
                <a:lnTo>
                  <a:pt x="128016" y="28447"/>
                </a:lnTo>
                <a:lnTo>
                  <a:pt x="73279" y="0"/>
                </a:lnTo>
                <a:close/>
              </a:path>
            </a:pathLst>
          </a:custGeom>
          <a:solidFill>
            <a:srgbClr val="9B7C5D"/>
          </a:solidFill>
        </p:spPr>
        <p:txBody>
          <a:bodyPr wrap="square" lIns="0" tIns="0" rIns="0" bIns="0" rtlCol="0"/>
          <a:lstStyle/>
          <a:p>
            <a:endParaRPr>
              <a:solidFill>
                <a:schemeClr val="tx1"/>
              </a:solidFill>
            </a:endParaRPr>
          </a:p>
        </p:txBody>
      </p:sp>
      <p:sp>
        <p:nvSpPr>
          <p:cNvPr id="894" name="object 893">
            <a:extLst>
              <a:ext uri="{FF2B5EF4-FFF2-40B4-BE49-F238E27FC236}">
                <a16:creationId xmlns:a16="http://schemas.microsoft.com/office/drawing/2014/main" id="{F7885EDC-CFB4-4E10-B985-D1A2B17E4033}"/>
              </a:ext>
            </a:extLst>
          </p:cNvPr>
          <p:cNvSpPr/>
          <p:nvPr/>
        </p:nvSpPr>
        <p:spPr>
          <a:xfrm>
            <a:off x="5584466" y="3865923"/>
            <a:ext cx="56515" cy="38100"/>
          </a:xfrm>
          <a:custGeom>
            <a:avLst/>
            <a:gdLst/>
            <a:ahLst/>
            <a:cxnLst/>
            <a:rect l="l" t="t" r="r" b="b"/>
            <a:pathLst>
              <a:path w="56514" h="38100">
                <a:moveTo>
                  <a:pt x="0" y="0"/>
                </a:moveTo>
                <a:lnTo>
                  <a:pt x="2286" y="2031"/>
                </a:lnTo>
                <a:lnTo>
                  <a:pt x="2286" y="8000"/>
                </a:lnTo>
                <a:lnTo>
                  <a:pt x="0" y="10032"/>
                </a:lnTo>
                <a:lnTo>
                  <a:pt x="54101" y="38100"/>
                </a:lnTo>
                <a:lnTo>
                  <a:pt x="56387" y="36067"/>
                </a:lnTo>
                <a:lnTo>
                  <a:pt x="56387" y="26034"/>
                </a:lnTo>
                <a:lnTo>
                  <a:pt x="0" y="0"/>
                </a:lnTo>
                <a:close/>
              </a:path>
            </a:pathLst>
          </a:custGeom>
          <a:solidFill>
            <a:srgbClr val="FFFDF1"/>
          </a:solidFill>
        </p:spPr>
        <p:txBody>
          <a:bodyPr wrap="square" lIns="0" tIns="0" rIns="0" bIns="0" rtlCol="0"/>
          <a:lstStyle/>
          <a:p>
            <a:endParaRPr>
              <a:solidFill>
                <a:schemeClr val="tx1"/>
              </a:solidFill>
            </a:endParaRPr>
          </a:p>
        </p:txBody>
      </p:sp>
      <p:sp>
        <p:nvSpPr>
          <p:cNvPr id="895" name="object 894">
            <a:extLst>
              <a:ext uri="{FF2B5EF4-FFF2-40B4-BE49-F238E27FC236}">
                <a16:creationId xmlns:a16="http://schemas.microsoft.com/office/drawing/2014/main" id="{138553CE-2862-4B44-BCA1-1606FF072F7B}"/>
              </a:ext>
            </a:extLst>
          </p:cNvPr>
          <p:cNvSpPr/>
          <p:nvPr/>
        </p:nvSpPr>
        <p:spPr>
          <a:xfrm>
            <a:off x="5582941" y="3823252"/>
            <a:ext cx="128270" cy="68580"/>
          </a:xfrm>
          <a:custGeom>
            <a:avLst/>
            <a:gdLst/>
            <a:ahLst/>
            <a:cxnLst/>
            <a:rect l="l" t="t" r="r" b="b"/>
            <a:pathLst>
              <a:path w="128270" h="68579">
                <a:moveTo>
                  <a:pt x="73279" y="0"/>
                </a:moveTo>
                <a:lnTo>
                  <a:pt x="0" y="39497"/>
                </a:lnTo>
                <a:lnTo>
                  <a:pt x="55753" y="68580"/>
                </a:lnTo>
                <a:lnTo>
                  <a:pt x="128016" y="29082"/>
                </a:lnTo>
                <a:lnTo>
                  <a:pt x="73279" y="0"/>
                </a:lnTo>
                <a:close/>
              </a:path>
            </a:pathLst>
          </a:custGeom>
          <a:solidFill>
            <a:srgbClr val="9B7C5D"/>
          </a:solidFill>
        </p:spPr>
        <p:txBody>
          <a:bodyPr wrap="square" lIns="0" tIns="0" rIns="0" bIns="0" rtlCol="0"/>
          <a:lstStyle/>
          <a:p>
            <a:endParaRPr>
              <a:solidFill>
                <a:schemeClr val="tx1"/>
              </a:solidFill>
            </a:endParaRPr>
          </a:p>
        </p:txBody>
      </p:sp>
      <p:sp>
        <p:nvSpPr>
          <p:cNvPr id="896" name="object 895">
            <a:extLst>
              <a:ext uri="{FF2B5EF4-FFF2-40B4-BE49-F238E27FC236}">
                <a16:creationId xmlns:a16="http://schemas.microsoft.com/office/drawing/2014/main" id="{F7D4B769-12A8-4DDB-887F-806456C351FB}"/>
              </a:ext>
            </a:extLst>
          </p:cNvPr>
          <p:cNvSpPr/>
          <p:nvPr/>
        </p:nvSpPr>
        <p:spPr>
          <a:xfrm>
            <a:off x="5582941" y="3862875"/>
            <a:ext cx="56515" cy="32384"/>
          </a:xfrm>
          <a:custGeom>
            <a:avLst/>
            <a:gdLst/>
            <a:ahLst/>
            <a:cxnLst/>
            <a:rect l="l" t="t" r="r" b="b"/>
            <a:pathLst>
              <a:path w="56514" h="32385">
                <a:moveTo>
                  <a:pt x="0" y="0"/>
                </a:moveTo>
                <a:lnTo>
                  <a:pt x="56387" y="32003"/>
                </a:lnTo>
                <a:lnTo>
                  <a:pt x="56387" y="29844"/>
                </a:lnTo>
                <a:lnTo>
                  <a:pt x="0" y="0"/>
                </a:lnTo>
                <a:close/>
              </a:path>
            </a:pathLst>
          </a:custGeom>
          <a:solidFill>
            <a:srgbClr val="C8A27E"/>
          </a:solidFill>
        </p:spPr>
        <p:txBody>
          <a:bodyPr wrap="square" lIns="0" tIns="0" rIns="0" bIns="0" rtlCol="0"/>
          <a:lstStyle/>
          <a:p>
            <a:endParaRPr>
              <a:solidFill>
                <a:schemeClr val="tx1"/>
              </a:solidFill>
            </a:endParaRPr>
          </a:p>
        </p:txBody>
      </p:sp>
      <p:sp>
        <p:nvSpPr>
          <p:cNvPr id="897" name="object 896">
            <a:extLst>
              <a:ext uri="{FF2B5EF4-FFF2-40B4-BE49-F238E27FC236}">
                <a16:creationId xmlns:a16="http://schemas.microsoft.com/office/drawing/2014/main" id="{7025D45C-25E0-47D0-8F39-10CBE24CD24C}"/>
              </a:ext>
            </a:extLst>
          </p:cNvPr>
          <p:cNvSpPr/>
          <p:nvPr/>
        </p:nvSpPr>
        <p:spPr>
          <a:xfrm>
            <a:off x="5582941" y="3875067"/>
            <a:ext cx="56515" cy="32384"/>
          </a:xfrm>
          <a:custGeom>
            <a:avLst/>
            <a:gdLst/>
            <a:ahLst/>
            <a:cxnLst/>
            <a:rect l="l" t="t" r="r" b="b"/>
            <a:pathLst>
              <a:path w="56514" h="32385">
                <a:moveTo>
                  <a:pt x="0" y="0"/>
                </a:moveTo>
                <a:lnTo>
                  <a:pt x="56387" y="32003"/>
                </a:lnTo>
                <a:lnTo>
                  <a:pt x="56387" y="29844"/>
                </a:lnTo>
                <a:lnTo>
                  <a:pt x="0" y="0"/>
                </a:lnTo>
                <a:close/>
              </a:path>
            </a:pathLst>
          </a:custGeom>
          <a:solidFill>
            <a:srgbClr val="C8A27E"/>
          </a:solidFill>
        </p:spPr>
        <p:txBody>
          <a:bodyPr wrap="square" lIns="0" tIns="0" rIns="0" bIns="0" rtlCol="0"/>
          <a:lstStyle/>
          <a:p>
            <a:endParaRPr>
              <a:solidFill>
                <a:schemeClr val="tx1"/>
              </a:solidFill>
            </a:endParaRPr>
          </a:p>
        </p:txBody>
      </p:sp>
      <p:sp>
        <p:nvSpPr>
          <p:cNvPr id="898" name="object 897">
            <a:extLst>
              <a:ext uri="{FF2B5EF4-FFF2-40B4-BE49-F238E27FC236}">
                <a16:creationId xmlns:a16="http://schemas.microsoft.com/office/drawing/2014/main" id="{A84C3CFD-1C64-4134-94B7-BF7CE9015EF2}"/>
              </a:ext>
            </a:extLst>
          </p:cNvPr>
          <p:cNvSpPr/>
          <p:nvPr/>
        </p:nvSpPr>
        <p:spPr>
          <a:xfrm>
            <a:off x="5639329" y="3852207"/>
            <a:ext cx="71755" cy="55244"/>
          </a:xfrm>
          <a:custGeom>
            <a:avLst/>
            <a:gdLst/>
            <a:ahLst/>
            <a:cxnLst/>
            <a:rect l="l" t="t" r="r" b="b"/>
            <a:pathLst>
              <a:path w="71754" h="55245">
                <a:moveTo>
                  <a:pt x="71628" y="0"/>
                </a:moveTo>
                <a:lnTo>
                  <a:pt x="0" y="40132"/>
                </a:lnTo>
                <a:lnTo>
                  <a:pt x="0" y="54864"/>
                </a:lnTo>
                <a:lnTo>
                  <a:pt x="71628" y="14732"/>
                </a:lnTo>
                <a:lnTo>
                  <a:pt x="71628" y="0"/>
                </a:lnTo>
                <a:close/>
              </a:path>
            </a:pathLst>
          </a:custGeom>
          <a:solidFill>
            <a:srgbClr val="6A4F36"/>
          </a:solidFill>
        </p:spPr>
        <p:txBody>
          <a:bodyPr wrap="square" lIns="0" tIns="0" rIns="0" bIns="0" rtlCol="0"/>
          <a:lstStyle/>
          <a:p>
            <a:endParaRPr>
              <a:solidFill>
                <a:schemeClr val="tx1"/>
              </a:solidFill>
            </a:endParaRPr>
          </a:p>
        </p:txBody>
      </p:sp>
      <p:sp>
        <p:nvSpPr>
          <p:cNvPr id="899" name="object 898">
            <a:extLst>
              <a:ext uri="{FF2B5EF4-FFF2-40B4-BE49-F238E27FC236}">
                <a16:creationId xmlns:a16="http://schemas.microsoft.com/office/drawing/2014/main" id="{144E3D60-97DA-4A96-8D3A-D0D6370F6783}"/>
              </a:ext>
            </a:extLst>
          </p:cNvPr>
          <p:cNvSpPr/>
          <p:nvPr/>
        </p:nvSpPr>
        <p:spPr>
          <a:xfrm>
            <a:off x="5766329" y="3979207"/>
            <a:ext cx="71755" cy="55244"/>
          </a:xfrm>
          <a:custGeom>
            <a:avLst/>
            <a:gdLst/>
            <a:ahLst/>
            <a:cxnLst/>
            <a:rect l="l" t="t" r="r" b="b"/>
            <a:pathLst>
              <a:path w="71754" h="55245">
                <a:moveTo>
                  <a:pt x="71628" y="0"/>
                </a:moveTo>
                <a:lnTo>
                  <a:pt x="0" y="40132"/>
                </a:lnTo>
                <a:lnTo>
                  <a:pt x="0" y="54864"/>
                </a:lnTo>
                <a:lnTo>
                  <a:pt x="71628" y="14732"/>
                </a:lnTo>
                <a:lnTo>
                  <a:pt x="71628" y="0"/>
                </a:lnTo>
                <a:close/>
              </a:path>
            </a:pathLst>
          </a:custGeom>
          <a:solidFill>
            <a:srgbClr val="6A4F36"/>
          </a:solidFill>
        </p:spPr>
        <p:txBody>
          <a:bodyPr wrap="square" lIns="0" tIns="0" rIns="0" bIns="0" rtlCol="0"/>
          <a:lstStyle/>
          <a:p>
            <a:endParaRPr>
              <a:solidFill>
                <a:schemeClr val="tx1"/>
              </a:solidFill>
            </a:endParaRPr>
          </a:p>
        </p:txBody>
      </p:sp>
      <p:sp>
        <p:nvSpPr>
          <p:cNvPr id="900" name="object 899">
            <a:extLst>
              <a:ext uri="{FF2B5EF4-FFF2-40B4-BE49-F238E27FC236}">
                <a16:creationId xmlns:a16="http://schemas.microsoft.com/office/drawing/2014/main" id="{9B7E2B1B-3A58-4BEE-A8F1-2318755358F9}"/>
              </a:ext>
            </a:extLst>
          </p:cNvPr>
          <p:cNvSpPr/>
          <p:nvPr/>
        </p:nvSpPr>
        <p:spPr>
          <a:xfrm>
            <a:off x="5645426" y="3856780"/>
            <a:ext cx="59690" cy="45720"/>
          </a:xfrm>
          <a:custGeom>
            <a:avLst/>
            <a:gdLst/>
            <a:ahLst/>
            <a:cxnLst/>
            <a:rect l="l" t="t" r="r" b="b"/>
            <a:pathLst>
              <a:path w="59689" h="45720">
                <a:moveTo>
                  <a:pt x="4445" y="31115"/>
                </a:moveTo>
                <a:lnTo>
                  <a:pt x="0" y="31115"/>
                </a:lnTo>
                <a:lnTo>
                  <a:pt x="0" y="33274"/>
                </a:lnTo>
                <a:lnTo>
                  <a:pt x="2159" y="35306"/>
                </a:lnTo>
                <a:lnTo>
                  <a:pt x="2159" y="41529"/>
                </a:lnTo>
                <a:lnTo>
                  <a:pt x="0" y="43688"/>
                </a:lnTo>
                <a:lnTo>
                  <a:pt x="0" y="45720"/>
                </a:lnTo>
                <a:lnTo>
                  <a:pt x="4445" y="43688"/>
                </a:lnTo>
                <a:lnTo>
                  <a:pt x="4445" y="31115"/>
                </a:lnTo>
                <a:close/>
              </a:path>
              <a:path w="59689" h="45720">
                <a:moveTo>
                  <a:pt x="6603" y="29083"/>
                </a:moveTo>
                <a:lnTo>
                  <a:pt x="4445" y="29083"/>
                </a:lnTo>
                <a:lnTo>
                  <a:pt x="4445" y="31115"/>
                </a:lnTo>
                <a:lnTo>
                  <a:pt x="6603" y="33274"/>
                </a:lnTo>
                <a:lnTo>
                  <a:pt x="6603" y="39497"/>
                </a:lnTo>
                <a:lnTo>
                  <a:pt x="4445" y="41529"/>
                </a:lnTo>
                <a:lnTo>
                  <a:pt x="4445" y="43688"/>
                </a:lnTo>
                <a:lnTo>
                  <a:pt x="6603" y="41529"/>
                </a:lnTo>
                <a:lnTo>
                  <a:pt x="8762" y="39497"/>
                </a:lnTo>
                <a:lnTo>
                  <a:pt x="8762" y="31115"/>
                </a:lnTo>
                <a:lnTo>
                  <a:pt x="6603" y="29083"/>
                </a:lnTo>
                <a:close/>
              </a:path>
              <a:path w="59689" h="45720">
                <a:moveTo>
                  <a:pt x="54990" y="2032"/>
                </a:moveTo>
                <a:lnTo>
                  <a:pt x="52832" y="4191"/>
                </a:lnTo>
                <a:lnTo>
                  <a:pt x="52832" y="16637"/>
                </a:lnTo>
                <a:lnTo>
                  <a:pt x="57276" y="12446"/>
                </a:lnTo>
                <a:lnTo>
                  <a:pt x="57276" y="6223"/>
                </a:lnTo>
                <a:lnTo>
                  <a:pt x="54990" y="2032"/>
                </a:lnTo>
                <a:close/>
              </a:path>
              <a:path w="59689" h="45720">
                <a:moveTo>
                  <a:pt x="59436" y="0"/>
                </a:moveTo>
                <a:lnTo>
                  <a:pt x="57276" y="2032"/>
                </a:lnTo>
                <a:lnTo>
                  <a:pt x="57276" y="14605"/>
                </a:lnTo>
                <a:lnTo>
                  <a:pt x="59436" y="12446"/>
                </a:lnTo>
                <a:lnTo>
                  <a:pt x="59436" y="0"/>
                </a:lnTo>
                <a:close/>
              </a:path>
            </a:pathLst>
          </a:custGeom>
          <a:solidFill>
            <a:srgbClr val="DCAC4D"/>
          </a:solidFill>
        </p:spPr>
        <p:txBody>
          <a:bodyPr wrap="square" lIns="0" tIns="0" rIns="0" bIns="0" rtlCol="0"/>
          <a:lstStyle/>
          <a:p>
            <a:endParaRPr>
              <a:solidFill>
                <a:schemeClr val="tx1"/>
              </a:solidFill>
            </a:endParaRPr>
          </a:p>
        </p:txBody>
      </p:sp>
      <p:sp>
        <p:nvSpPr>
          <p:cNvPr id="901" name="object 900">
            <a:extLst>
              <a:ext uri="{FF2B5EF4-FFF2-40B4-BE49-F238E27FC236}">
                <a16:creationId xmlns:a16="http://schemas.microsoft.com/office/drawing/2014/main" id="{372F8AF0-F739-4BA4-ADE2-51D946442D14}"/>
              </a:ext>
            </a:extLst>
          </p:cNvPr>
          <p:cNvSpPr/>
          <p:nvPr/>
        </p:nvSpPr>
        <p:spPr>
          <a:xfrm>
            <a:off x="5587514" y="3826299"/>
            <a:ext cx="117475" cy="62865"/>
          </a:xfrm>
          <a:custGeom>
            <a:avLst/>
            <a:gdLst/>
            <a:ahLst/>
            <a:cxnLst/>
            <a:rect l="l" t="t" r="r" b="b"/>
            <a:pathLst>
              <a:path w="117475" h="62864">
                <a:moveTo>
                  <a:pt x="71247" y="0"/>
                </a:moveTo>
                <a:lnTo>
                  <a:pt x="0" y="29209"/>
                </a:lnTo>
                <a:lnTo>
                  <a:pt x="47116" y="62483"/>
                </a:lnTo>
                <a:lnTo>
                  <a:pt x="117348" y="33274"/>
                </a:lnTo>
                <a:lnTo>
                  <a:pt x="71247" y="0"/>
                </a:lnTo>
                <a:close/>
              </a:path>
            </a:pathLst>
          </a:custGeom>
          <a:solidFill>
            <a:srgbClr val="A4AF5C"/>
          </a:solidFill>
        </p:spPr>
        <p:txBody>
          <a:bodyPr wrap="square" lIns="0" tIns="0" rIns="0" bIns="0" rtlCol="0"/>
          <a:lstStyle/>
          <a:p>
            <a:endParaRPr>
              <a:solidFill>
                <a:schemeClr val="tx1"/>
              </a:solidFill>
            </a:endParaRPr>
          </a:p>
        </p:txBody>
      </p:sp>
      <p:sp>
        <p:nvSpPr>
          <p:cNvPr id="902" name="object 901">
            <a:extLst>
              <a:ext uri="{FF2B5EF4-FFF2-40B4-BE49-F238E27FC236}">
                <a16:creationId xmlns:a16="http://schemas.microsoft.com/office/drawing/2014/main" id="{4F52B1AF-BB8E-4DFF-81D8-286CB55B63D2}"/>
              </a:ext>
            </a:extLst>
          </p:cNvPr>
          <p:cNvSpPr/>
          <p:nvPr/>
        </p:nvSpPr>
        <p:spPr>
          <a:xfrm>
            <a:off x="5589037" y="3844587"/>
            <a:ext cx="47625" cy="41275"/>
          </a:xfrm>
          <a:custGeom>
            <a:avLst/>
            <a:gdLst/>
            <a:ahLst/>
            <a:cxnLst/>
            <a:rect l="l" t="t" r="r" b="b"/>
            <a:pathLst>
              <a:path w="47625" h="41275">
                <a:moveTo>
                  <a:pt x="2286" y="0"/>
                </a:moveTo>
                <a:lnTo>
                  <a:pt x="2286" y="4063"/>
                </a:lnTo>
                <a:lnTo>
                  <a:pt x="0" y="8255"/>
                </a:lnTo>
                <a:lnTo>
                  <a:pt x="0" y="10287"/>
                </a:lnTo>
                <a:lnTo>
                  <a:pt x="44958" y="41147"/>
                </a:lnTo>
                <a:lnTo>
                  <a:pt x="47243" y="41147"/>
                </a:lnTo>
                <a:lnTo>
                  <a:pt x="47243" y="30861"/>
                </a:lnTo>
                <a:lnTo>
                  <a:pt x="2286" y="0"/>
                </a:lnTo>
                <a:close/>
              </a:path>
            </a:pathLst>
          </a:custGeom>
          <a:solidFill>
            <a:srgbClr val="F0F9FD"/>
          </a:solidFill>
        </p:spPr>
        <p:txBody>
          <a:bodyPr wrap="square" lIns="0" tIns="0" rIns="0" bIns="0" rtlCol="0"/>
          <a:lstStyle/>
          <a:p>
            <a:endParaRPr>
              <a:solidFill>
                <a:schemeClr val="tx1"/>
              </a:solidFill>
            </a:endParaRPr>
          </a:p>
        </p:txBody>
      </p:sp>
      <p:sp>
        <p:nvSpPr>
          <p:cNvPr id="903" name="object 902">
            <a:extLst>
              <a:ext uri="{FF2B5EF4-FFF2-40B4-BE49-F238E27FC236}">
                <a16:creationId xmlns:a16="http://schemas.microsoft.com/office/drawing/2014/main" id="{5F71D379-9BDA-4F1F-8050-833A4F8524B9}"/>
              </a:ext>
            </a:extLst>
          </p:cNvPr>
          <p:cNvSpPr/>
          <p:nvPr/>
        </p:nvSpPr>
        <p:spPr>
          <a:xfrm>
            <a:off x="5589037" y="3815631"/>
            <a:ext cx="116205" cy="59690"/>
          </a:xfrm>
          <a:custGeom>
            <a:avLst/>
            <a:gdLst/>
            <a:ahLst/>
            <a:cxnLst/>
            <a:rect l="l" t="t" r="r" b="b"/>
            <a:pathLst>
              <a:path w="116204" h="59689">
                <a:moveTo>
                  <a:pt x="71754" y="0"/>
                </a:moveTo>
                <a:lnTo>
                  <a:pt x="0" y="26670"/>
                </a:lnTo>
                <a:lnTo>
                  <a:pt x="45212" y="59436"/>
                </a:lnTo>
                <a:lnTo>
                  <a:pt x="115824" y="32766"/>
                </a:lnTo>
                <a:lnTo>
                  <a:pt x="71754" y="0"/>
                </a:lnTo>
                <a:close/>
              </a:path>
            </a:pathLst>
          </a:custGeom>
          <a:solidFill>
            <a:srgbClr val="A4AF5C"/>
          </a:solidFill>
        </p:spPr>
        <p:txBody>
          <a:bodyPr wrap="square" lIns="0" tIns="0" rIns="0" bIns="0" rtlCol="0"/>
          <a:lstStyle/>
          <a:p>
            <a:endParaRPr>
              <a:solidFill>
                <a:schemeClr val="tx1"/>
              </a:solidFill>
            </a:endParaRPr>
          </a:p>
        </p:txBody>
      </p:sp>
      <p:sp>
        <p:nvSpPr>
          <p:cNvPr id="904" name="object 903">
            <a:extLst>
              <a:ext uri="{FF2B5EF4-FFF2-40B4-BE49-F238E27FC236}">
                <a16:creationId xmlns:a16="http://schemas.microsoft.com/office/drawing/2014/main" id="{2600EF82-8512-4F37-AAB3-CDEE4A6F4513}"/>
              </a:ext>
            </a:extLst>
          </p:cNvPr>
          <p:cNvSpPr/>
          <p:nvPr/>
        </p:nvSpPr>
        <p:spPr>
          <a:xfrm>
            <a:off x="5589037" y="3843063"/>
            <a:ext cx="45720" cy="35560"/>
          </a:xfrm>
          <a:custGeom>
            <a:avLst/>
            <a:gdLst/>
            <a:ahLst/>
            <a:cxnLst/>
            <a:rect l="l" t="t" r="r" b="b"/>
            <a:pathLst>
              <a:path w="45720" h="35560">
                <a:moveTo>
                  <a:pt x="0" y="0"/>
                </a:moveTo>
                <a:lnTo>
                  <a:pt x="0" y="2031"/>
                </a:lnTo>
                <a:lnTo>
                  <a:pt x="45720" y="35051"/>
                </a:lnTo>
                <a:lnTo>
                  <a:pt x="45720" y="33019"/>
                </a:lnTo>
                <a:lnTo>
                  <a:pt x="0" y="0"/>
                </a:lnTo>
                <a:close/>
              </a:path>
            </a:pathLst>
          </a:custGeom>
          <a:solidFill>
            <a:srgbClr val="B8DA93"/>
          </a:solidFill>
        </p:spPr>
        <p:txBody>
          <a:bodyPr wrap="square" lIns="0" tIns="0" rIns="0" bIns="0" rtlCol="0"/>
          <a:lstStyle/>
          <a:p>
            <a:endParaRPr>
              <a:solidFill>
                <a:schemeClr val="tx1"/>
              </a:solidFill>
            </a:endParaRPr>
          </a:p>
        </p:txBody>
      </p:sp>
      <p:sp>
        <p:nvSpPr>
          <p:cNvPr id="905" name="object 904">
            <a:extLst>
              <a:ext uri="{FF2B5EF4-FFF2-40B4-BE49-F238E27FC236}">
                <a16:creationId xmlns:a16="http://schemas.microsoft.com/office/drawing/2014/main" id="{07800441-DC81-44B8-8E55-5C4BE5B5CB86}"/>
              </a:ext>
            </a:extLst>
          </p:cNvPr>
          <p:cNvSpPr/>
          <p:nvPr/>
        </p:nvSpPr>
        <p:spPr>
          <a:xfrm>
            <a:off x="5634758" y="3849160"/>
            <a:ext cx="71755" cy="40005"/>
          </a:xfrm>
          <a:custGeom>
            <a:avLst/>
            <a:gdLst/>
            <a:ahLst/>
            <a:cxnLst/>
            <a:rect l="l" t="t" r="r" b="b"/>
            <a:pathLst>
              <a:path w="71754" h="40004">
                <a:moveTo>
                  <a:pt x="69468" y="0"/>
                </a:moveTo>
                <a:lnTo>
                  <a:pt x="0" y="27051"/>
                </a:lnTo>
                <a:lnTo>
                  <a:pt x="2158" y="31242"/>
                </a:lnTo>
                <a:lnTo>
                  <a:pt x="0" y="33401"/>
                </a:lnTo>
                <a:lnTo>
                  <a:pt x="0" y="39624"/>
                </a:lnTo>
                <a:lnTo>
                  <a:pt x="69468" y="12573"/>
                </a:lnTo>
                <a:lnTo>
                  <a:pt x="69468" y="6223"/>
                </a:lnTo>
                <a:lnTo>
                  <a:pt x="71627" y="2032"/>
                </a:lnTo>
                <a:lnTo>
                  <a:pt x="69468" y="0"/>
                </a:lnTo>
                <a:close/>
              </a:path>
            </a:pathLst>
          </a:custGeom>
          <a:solidFill>
            <a:srgbClr val="6C8546"/>
          </a:solidFill>
        </p:spPr>
        <p:txBody>
          <a:bodyPr wrap="square" lIns="0" tIns="0" rIns="0" bIns="0" rtlCol="0"/>
          <a:lstStyle/>
          <a:p>
            <a:endParaRPr>
              <a:solidFill>
                <a:schemeClr val="tx1"/>
              </a:solidFill>
            </a:endParaRPr>
          </a:p>
        </p:txBody>
      </p:sp>
      <p:sp>
        <p:nvSpPr>
          <p:cNvPr id="906" name="object 905">
            <a:extLst>
              <a:ext uri="{FF2B5EF4-FFF2-40B4-BE49-F238E27FC236}">
                <a16:creationId xmlns:a16="http://schemas.microsoft.com/office/drawing/2014/main" id="{7F2F9DFB-BC12-477C-AB8D-CFA4A97AA747}"/>
              </a:ext>
            </a:extLst>
          </p:cNvPr>
          <p:cNvSpPr/>
          <p:nvPr/>
        </p:nvSpPr>
        <p:spPr>
          <a:xfrm>
            <a:off x="5590561" y="3815631"/>
            <a:ext cx="105410" cy="58419"/>
          </a:xfrm>
          <a:custGeom>
            <a:avLst/>
            <a:gdLst/>
            <a:ahLst/>
            <a:cxnLst/>
            <a:rect l="l" t="t" r="r" b="b"/>
            <a:pathLst>
              <a:path w="105410" h="58420">
                <a:moveTo>
                  <a:pt x="60833" y="0"/>
                </a:moveTo>
                <a:lnTo>
                  <a:pt x="0" y="33147"/>
                </a:lnTo>
                <a:lnTo>
                  <a:pt x="47625" y="57912"/>
                </a:lnTo>
                <a:lnTo>
                  <a:pt x="105155" y="24765"/>
                </a:lnTo>
                <a:lnTo>
                  <a:pt x="60833" y="0"/>
                </a:lnTo>
                <a:close/>
              </a:path>
            </a:pathLst>
          </a:custGeom>
          <a:solidFill>
            <a:srgbClr val="E3B880"/>
          </a:solidFill>
        </p:spPr>
        <p:txBody>
          <a:bodyPr wrap="square" lIns="0" tIns="0" rIns="0" bIns="0" rtlCol="0"/>
          <a:lstStyle/>
          <a:p>
            <a:endParaRPr>
              <a:solidFill>
                <a:schemeClr val="tx1"/>
              </a:solidFill>
            </a:endParaRPr>
          </a:p>
        </p:txBody>
      </p:sp>
      <p:sp>
        <p:nvSpPr>
          <p:cNvPr id="907" name="object 906">
            <a:extLst>
              <a:ext uri="{FF2B5EF4-FFF2-40B4-BE49-F238E27FC236}">
                <a16:creationId xmlns:a16="http://schemas.microsoft.com/office/drawing/2014/main" id="{D5B02BED-6D95-4DE7-8632-52DBA3DB08E4}"/>
              </a:ext>
            </a:extLst>
          </p:cNvPr>
          <p:cNvSpPr/>
          <p:nvPr/>
        </p:nvSpPr>
        <p:spPr>
          <a:xfrm>
            <a:off x="5593610" y="3840016"/>
            <a:ext cx="45720" cy="32384"/>
          </a:xfrm>
          <a:custGeom>
            <a:avLst/>
            <a:gdLst/>
            <a:ahLst/>
            <a:cxnLst/>
            <a:rect l="l" t="t" r="r" b="b"/>
            <a:pathLst>
              <a:path w="45720" h="32385">
                <a:moveTo>
                  <a:pt x="0" y="0"/>
                </a:moveTo>
                <a:lnTo>
                  <a:pt x="2286" y="2159"/>
                </a:lnTo>
                <a:lnTo>
                  <a:pt x="2286" y="6350"/>
                </a:lnTo>
                <a:lnTo>
                  <a:pt x="0" y="8509"/>
                </a:lnTo>
                <a:lnTo>
                  <a:pt x="45719" y="32004"/>
                </a:lnTo>
                <a:lnTo>
                  <a:pt x="45719" y="23494"/>
                </a:lnTo>
                <a:lnTo>
                  <a:pt x="0" y="0"/>
                </a:lnTo>
                <a:close/>
              </a:path>
            </a:pathLst>
          </a:custGeom>
          <a:solidFill>
            <a:srgbClr val="FFFDF1"/>
          </a:solidFill>
        </p:spPr>
        <p:txBody>
          <a:bodyPr wrap="square" lIns="0" tIns="0" rIns="0" bIns="0" rtlCol="0"/>
          <a:lstStyle/>
          <a:p>
            <a:endParaRPr>
              <a:solidFill>
                <a:schemeClr val="tx1"/>
              </a:solidFill>
            </a:endParaRPr>
          </a:p>
        </p:txBody>
      </p:sp>
      <p:sp>
        <p:nvSpPr>
          <p:cNvPr id="908" name="object 907">
            <a:extLst>
              <a:ext uri="{FF2B5EF4-FFF2-40B4-BE49-F238E27FC236}">
                <a16:creationId xmlns:a16="http://schemas.microsoft.com/office/drawing/2014/main" id="{37A63EBC-0ADF-4C7B-A8E3-49508929E1CE}"/>
              </a:ext>
            </a:extLst>
          </p:cNvPr>
          <p:cNvSpPr/>
          <p:nvPr/>
        </p:nvSpPr>
        <p:spPr>
          <a:xfrm>
            <a:off x="5590561" y="3808011"/>
            <a:ext cx="105410" cy="55244"/>
          </a:xfrm>
          <a:custGeom>
            <a:avLst/>
            <a:gdLst/>
            <a:ahLst/>
            <a:cxnLst/>
            <a:rect l="l" t="t" r="r" b="b"/>
            <a:pathLst>
              <a:path w="105410" h="55245">
                <a:moveTo>
                  <a:pt x="60833" y="0"/>
                </a:moveTo>
                <a:lnTo>
                  <a:pt x="0" y="30479"/>
                </a:lnTo>
                <a:lnTo>
                  <a:pt x="45338" y="54863"/>
                </a:lnTo>
                <a:lnTo>
                  <a:pt x="105155" y="22351"/>
                </a:lnTo>
                <a:lnTo>
                  <a:pt x="60833" y="0"/>
                </a:lnTo>
                <a:close/>
              </a:path>
            </a:pathLst>
          </a:custGeom>
          <a:solidFill>
            <a:srgbClr val="E3B880"/>
          </a:solidFill>
        </p:spPr>
        <p:txBody>
          <a:bodyPr wrap="square" lIns="0" tIns="0" rIns="0" bIns="0" rtlCol="0"/>
          <a:lstStyle/>
          <a:p>
            <a:endParaRPr>
              <a:solidFill>
                <a:schemeClr val="tx1"/>
              </a:solidFill>
            </a:endParaRPr>
          </a:p>
        </p:txBody>
      </p:sp>
      <p:sp>
        <p:nvSpPr>
          <p:cNvPr id="909" name="object 908">
            <a:extLst>
              <a:ext uri="{FF2B5EF4-FFF2-40B4-BE49-F238E27FC236}">
                <a16:creationId xmlns:a16="http://schemas.microsoft.com/office/drawing/2014/main" id="{F4D44448-189A-4FA8-9484-819E40B126DC}"/>
              </a:ext>
            </a:extLst>
          </p:cNvPr>
          <p:cNvSpPr/>
          <p:nvPr/>
        </p:nvSpPr>
        <p:spPr>
          <a:xfrm>
            <a:off x="5590561" y="3838492"/>
            <a:ext cx="48895" cy="24765"/>
          </a:xfrm>
          <a:custGeom>
            <a:avLst/>
            <a:gdLst/>
            <a:ahLst/>
            <a:cxnLst/>
            <a:rect l="l" t="t" r="r" b="b"/>
            <a:pathLst>
              <a:path w="48895" h="24764">
                <a:moveTo>
                  <a:pt x="0" y="0"/>
                </a:moveTo>
                <a:lnTo>
                  <a:pt x="46481" y="24384"/>
                </a:lnTo>
                <a:lnTo>
                  <a:pt x="48767" y="24384"/>
                </a:lnTo>
                <a:lnTo>
                  <a:pt x="0" y="0"/>
                </a:lnTo>
                <a:close/>
              </a:path>
            </a:pathLst>
          </a:custGeom>
          <a:solidFill>
            <a:srgbClr val="FCDDB7"/>
          </a:solidFill>
        </p:spPr>
        <p:txBody>
          <a:bodyPr wrap="square" lIns="0" tIns="0" rIns="0" bIns="0" rtlCol="0"/>
          <a:lstStyle/>
          <a:p>
            <a:endParaRPr>
              <a:solidFill>
                <a:schemeClr val="tx1"/>
              </a:solidFill>
            </a:endParaRPr>
          </a:p>
        </p:txBody>
      </p:sp>
      <p:sp>
        <p:nvSpPr>
          <p:cNvPr id="910" name="object 909">
            <a:extLst>
              <a:ext uri="{FF2B5EF4-FFF2-40B4-BE49-F238E27FC236}">
                <a16:creationId xmlns:a16="http://schemas.microsoft.com/office/drawing/2014/main" id="{7E166F76-AC2F-4406-BF0A-FE54C0C8B9FD}"/>
              </a:ext>
            </a:extLst>
          </p:cNvPr>
          <p:cNvSpPr/>
          <p:nvPr/>
        </p:nvSpPr>
        <p:spPr>
          <a:xfrm>
            <a:off x="5590561" y="3849160"/>
            <a:ext cx="48895" cy="24765"/>
          </a:xfrm>
          <a:custGeom>
            <a:avLst/>
            <a:gdLst/>
            <a:ahLst/>
            <a:cxnLst/>
            <a:rect l="l" t="t" r="r" b="b"/>
            <a:pathLst>
              <a:path w="48895" h="24764">
                <a:moveTo>
                  <a:pt x="0" y="0"/>
                </a:moveTo>
                <a:lnTo>
                  <a:pt x="46481" y="24384"/>
                </a:lnTo>
                <a:lnTo>
                  <a:pt x="48767" y="24384"/>
                </a:lnTo>
                <a:lnTo>
                  <a:pt x="0" y="0"/>
                </a:lnTo>
                <a:close/>
              </a:path>
            </a:pathLst>
          </a:custGeom>
          <a:solidFill>
            <a:srgbClr val="FCDDB7"/>
          </a:solidFill>
        </p:spPr>
        <p:txBody>
          <a:bodyPr wrap="square" lIns="0" tIns="0" rIns="0" bIns="0" rtlCol="0"/>
          <a:lstStyle/>
          <a:p>
            <a:endParaRPr>
              <a:solidFill>
                <a:schemeClr val="tx1"/>
              </a:solidFill>
            </a:endParaRPr>
          </a:p>
        </p:txBody>
      </p:sp>
      <p:sp>
        <p:nvSpPr>
          <p:cNvPr id="911" name="object 910">
            <a:extLst>
              <a:ext uri="{FF2B5EF4-FFF2-40B4-BE49-F238E27FC236}">
                <a16:creationId xmlns:a16="http://schemas.microsoft.com/office/drawing/2014/main" id="{7C222CC0-2C8F-446D-B151-503D050CFA8C}"/>
              </a:ext>
            </a:extLst>
          </p:cNvPr>
          <p:cNvSpPr/>
          <p:nvPr/>
        </p:nvSpPr>
        <p:spPr>
          <a:xfrm>
            <a:off x="5636281" y="3829348"/>
            <a:ext cx="62865" cy="44450"/>
          </a:xfrm>
          <a:custGeom>
            <a:avLst/>
            <a:gdLst/>
            <a:ahLst/>
            <a:cxnLst/>
            <a:rect l="l" t="t" r="r" b="b"/>
            <a:pathLst>
              <a:path w="62864" h="44450">
                <a:moveTo>
                  <a:pt x="60198" y="0"/>
                </a:moveTo>
                <a:lnTo>
                  <a:pt x="0" y="33654"/>
                </a:lnTo>
                <a:lnTo>
                  <a:pt x="2286" y="35813"/>
                </a:lnTo>
                <a:lnTo>
                  <a:pt x="2286" y="42036"/>
                </a:lnTo>
                <a:lnTo>
                  <a:pt x="0" y="44195"/>
                </a:lnTo>
                <a:lnTo>
                  <a:pt x="60198" y="10540"/>
                </a:lnTo>
                <a:lnTo>
                  <a:pt x="62484" y="8381"/>
                </a:lnTo>
                <a:lnTo>
                  <a:pt x="62484" y="2158"/>
                </a:lnTo>
                <a:lnTo>
                  <a:pt x="60198" y="0"/>
                </a:lnTo>
                <a:close/>
              </a:path>
            </a:pathLst>
          </a:custGeom>
          <a:solidFill>
            <a:srgbClr val="B9915F"/>
          </a:solidFill>
        </p:spPr>
        <p:txBody>
          <a:bodyPr wrap="square" lIns="0" tIns="0" rIns="0" bIns="0" rtlCol="0"/>
          <a:lstStyle/>
          <a:p>
            <a:endParaRPr>
              <a:solidFill>
                <a:schemeClr val="tx1"/>
              </a:solidFill>
            </a:endParaRPr>
          </a:p>
        </p:txBody>
      </p:sp>
      <p:sp>
        <p:nvSpPr>
          <p:cNvPr id="912" name="object 911">
            <a:extLst>
              <a:ext uri="{FF2B5EF4-FFF2-40B4-BE49-F238E27FC236}">
                <a16:creationId xmlns:a16="http://schemas.microsoft.com/office/drawing/2014/main" id="{F5B5D1EE-B9AB-4315-B98A-5ABFEAA84B62}"/>
              </a:ext>
            </a:extLst>
          </p:cNvPr>
          <p:cNvSpPr/>
          <p:nvPr/>
        </p:nvSpPr>
        <p:spPr>
          <a:xfrm>
            <a:off x="5642378" y="3836967"/>
            <a:ext cx="52069" cy="30480"/>
          </a:xfrm>
          <a:custGeom>
            <a:avLst/>
            <a:gdLst/>
            <a:ahLst/>
            <a:cxnLst/>
            <a:rect l="l" t="t" r="r" b="b"/>
            <a:pathLst>
              <a:path w="52070" h="30479">
                <a:moveTo>
                  <a:pt x="51815" y="0"/>
                </a:moveTo>
                <a:lnTo>
                  <a:pt x="0" y="26415"/>
                </a:lnTo>
                <a:lnTo>
                  <a:pt x="0" y="30479"/>
                </a:lnTo>
                <a:lnTo>
                  <a:pt x="51815" y="4063"/>
                </a:lnTo>
                <a:lnTo>
                  <a:pt x="51815" y="0"/>
                </a:lnTo>
                <a:close/>
              </a:path>
            </a:pathLst>
          </a:custGeom>
          <a:solidFill>
            <a:srgbClr val="DCBA66"/>
          </a:solidFill>
        </p:spPr>
        <p:txBody>
          <a:bodyPr wrap="square" lIns="0" tIns="0" rIns="0" bIns="0" rtlCol="0"/>
          <a:lstStyle/>
          <a:p>
            <a:endParaRPr>
              <a:solidFill>
                <a:schemeClr val="tx1"/>
              </a:solidFill>
            </a:endParaRPr>
          </a:p>
        </p:txBody>
      </p:sp>
      <p:sp>
        <p:nvSpPr>
          <p:cNvPr id="913" name="object 912">
            <a:extLst>
              <a:ext uri="{FF2B5EF4-FFF2-40B4-BE49-F238E27FC236}">
                <a16:creationId xmlns:a16="http://schemas.microsoft.com/office/drawing/2014/main" id="{3813B5DC-3B64-4EB9-9D80-8CD800367D3D}"/>
              </a:ext>
            </a:extLst>
          </p:cNvPr>
          <p:cNvSpPr/>
          <p:nvPr/>
        </p:nvSpPr>
        <p:spPr>
          <a:xfrm>
            <a:off x="5599705" y="3809536"/>
            <a:ext cx="90170" cy="47625"/>
          </a:xfrm>
          <a:custGeom>
            <a:avLst/>
            <a:gdLst/>
            <a:ahLst/>
            <a:cxnLst/>
            <a:rect l="l" t="t" r="r" b="b"/>
            <a:pathLst>
              <a:path w="90170" h="47625">
                <a:moveTo>
                  <a:pt x="49911" y="0"/>
                </a:moveTo>
                <a:lnTo>
                  <a:pt x="0" y="30861"/>
                </a:lnTo>
                <a:lnTo>
                  <a:pt x="41021" y="47244"/>
                </a:lnTo>
                <a:lnTo>
                  <a:pt x="89916" y="16383"/>
                </a:lnTo>
                <a:lnTo>
                  <a:pt x="49911" y="0"/>
                </a:lnTo>
                <a:close/>
              </a:path>
            </a:pathLst>
          </a:custGeom>
          <a:solidFill>
            <a:srgbClr val="929497"/>
          </a:solidFill>
        </p:spPr>
        <p:txBody>
          <a:bodyPr wrap="square" lIns="0" tIns="0" rIns="0" bIns="0" rtlCol="0"/>
          <a:lstStyle/>
          <a:p>
            <a:endParaRPr>
              <a:solidFill>
                <a:schemeClr val="tx1"/>
              </a:solidFill>
            </a:endParaRPr>
          </a:p>
        </p:txBody>
      </p:sp>
      <p:sp>
        <p:nvSpPr>
          <p:cNvPr id="914" name="object 913">
            <a:extLst>
              <a:ext uri="{FF2B5EF4-FFF2-40B4-BE49-F238E27FC236}">
                <a16:creationId xmlns:a16="http://schemas.microsoft.com/office/drawing/2014/main" id="{6A0966E6-6ED8-40A1-BCB0-2543AF3407E2}"/>
              </a:ext>
            </a:extLst>
          </p:cNvPr>
          <p:cNvSpPr/>
          <p:nvPr/>
        </p:nvSpPr>
        <p:spPr>
          <a:xfrm>
            <a:off x="5602754" y="3832396"/>
            <a:ext cx="40005" cy="24765"/>
          </a:xfrm>
          <a:custGeom>
            <a:avLst/>
            <a:gdLst/>
            <a:ahLst/>
            <a:cxnLst/>
            <a:rect l="l" t="t" r="r" b="b"/>
            <a:pathLst>
              <a:path w="40004" h="24764">
                <a:moveTo>
                  <a:pt x="0" y="0"/>
                </a:moveTo>
                <a:lnTo>
                  <a:pt x="0" y="8127"/>
                </a:lnTo>
                <a:lnTo>
                  <a:pt x="39624" y="24383"/>
                </a:lnTo>
                <a:lnTo>
                  <a:pt x="39624" y="18287"/>
                </a:lnTo>
                <a:lnTo>
                  <a:pt x="37464" y="16255"/>
                </a:lnTo>
                <a:lnTo>
                  <a:pt x="0" y="0"/>
                </a:lnTo>
                <a:close/>
              </a:path>
            </a:pathLst>
          </a:custGeom>
          <a:solidFill>
            <a:srgbClr val="F6F6F6"/>
          </a:solidFill>
        </p:spPr>
        <p:txBody>
          <a:bodyPr wrap="square" lIns="0" tIns="0" rIns="0" bIns="0" rtlCol="0"/>
          <a:lstStyle/>
          <a:p>
            <a:endParaRPr>
              <a:solidFill>
                <a:schemeClr val="tx1"/>
              </a:solidFill>
            </a:endParaRPr>
          </a:p>
        </p:txBody>
      </p:sp>
      <p:sp>
        <p:nvSpPr>
          <p:cNvPr id="915" name="object 914">
            <a:extLst>
              <a:ext uri="{FF2B5EF4-FFF2-40B4-BE49-F238E27FC236}">
                <a16:creationId xmlns:a16="http://schemas.microsoft.com/office/drawing/2014/main" id="{0D232712-7421-4859-B730-45BCAAB7CF8C}"/>
              </a:ext>
            </a:extLst>
          </p:cNvPr>
          <p:cNvSpPr/>
          <p:nvPr/>
        </p:nvSpPr>
        <p:spPr>
          <a:xfrm>
            <a:off x="5599705" y="3798867"/>
            <a:ext cx="90170" cy="50800"/>
          </a:xfrm>
          <a:custGeom>
            <a:avLst/>
            <a:gdLst/>
            <a:ahLst/>
            <a:cxnLst/>
            <a:rect l="l" t="t" r="r" b="b"/>
            <a:pathLst>
              <a:path w="90170" h="50800">
                <a:moveTo>
                  <a:pt x="49911" y="0"/>
                </a:moveTo>
                <a:lnTo>
                  <a:pt x="0" y="33527"/>
                </a:lnTo>
                <a:lnTo>
                  <a:pt x="41021" y="50291"/>
                </a:lnTo>
                <a:lnTo>
                  <a:pt x="89916" y="18795"/>
                </a:lnTo>
                <a:lnTo>
                  <a:pt x="49911" y="0"/>
                </a:lnTo>
                <a:close/>
              </a:path>
            </a:pathLst>
          </a:custGeom>
          <a:solidFill>
            <a:srgbClr val="929497"/>
          </a:solidFill>
        </p:spPr>
        <p:txBody>
          <a:bodyPr wrap="square" lIns="0" tIns="0" rIns="0" bIns="0" rtlCol="0"/>
          <a:lstStyle/>
          <a:p>
            <a:endParaRPr>
              <a:solidFill>
                <a:schemeClr val="tx1"/>
              </a:solidFill>
            </a:endParaRPr>
          </a:p>
        </p:txBody>
      </p:sp>
      <p:sp>
        <p:nvSpPr>
          <p:cNvPr id="916" name="object 915">
            <a:extLst>
              <a:ext uri="{FF2B5EF4-FFF2-40B4-BE49-F238E27FC236}">
                <a16:creationId xmlns:a16="http://schemas.microsoft.com/office/drawing/2014/main" id="{61E73B2B-AA06-4E08-A491-2510026346DD}"/>
              </a:ext>
            </a:extLst>
          </p:cNvPr>
          <p:cNvSpPr/>
          <p:nvPr/>
        </p:nvSpPr>
        <p:spPr>
          <a:xfrm>
            <a:off x="5640854" y="3817155"/>
            <a:ext cx="48895" cy="40005"/>
          </a:xfrm>
          <a:custGeom>
            <a:avLst/>
            <a:gdLst/>
            <a:ahLst/>
            <a:cxnLst/>
            <a:rect l="l" t="t" r="r" b="b"/>
            <a:pathLst>
              <a:path w="48895" h="40004">
                <a:moveTo>
                  <a:pt x="48768" y="0"/>
                </a:moveTo>
                <a:lnTo>
                  <a:pt x="0" y="31242"/>
                </a:lnTo>
                <a:lnTo>
                  <a:pt x="0" y="39624"/>
                </a:lnTo>
                <a:lnTo>
                  <a:pt x="48768" y="8382"/>
                </a:lnTo>
                <a:lnTo>
                  <a:pt x="48768" y="0"/>
                </a:lnTo>
                <a:close/>
              </a:path>
            </a:pathLst>
          </a:custGeom>
          <a:solidFill>
            <a:srgbClr val="696A6C"/>
          </a:solidFill>
        </p:spPr>
        <p:txBody>
          <a:bodyPr wrap="square" lIns="0" tIns="0" rIns="0" bIns="0" rtlCol="0"/>
          <a:lstStyle/>
          <a:p>
            <a:endParaRPr>
              <a:solidFill>
                <a:schemeClr val="tx1"/>
              </a:solidFill>
            </a:endParaRPr>
          </a:p>
        </p:txBody>
      </p:sp>
      <p:sp>
        <p:nvSpPr>
          <p:cNvPr id="917" name="object 916">
            <a:extLst>
              <a:ext uri="{FF2B5EF4-FFF2-40B4-BE49-F238E27FC236}">
                <a16:creationId xmlns:a16="http://schemas.microsoft.com/office/drawing/2014/main" id="{B03ECEC6-44E6-4176-8016-062A332A19B1}"/>
              </a:ext>
            </a:extLst>
          </p:cNvPr>
          <p:cNvSpPr/>
          <p:nvPr/>
        </p:nvSpPr>
        <p:spPr>
          <a:xfrm>
            <a:off x="5767854" y="3944155"/>
            <a:ext cx="48895" cy="40005"/>
          </a:xfrm>
          <a:custGeom>
            <a:avLst/>
            <a:gdLst/>
            <a:ahLst/>
            <a:cxnLst/>
            <a:rect l="l" t="t" r="r" b="b"/>
            <a:pathLst>
              <a:path w="48895" h="40004">
                <a:moveTo>
                  <a:pt x="48768" y="0"/>
                </a:moveTo>
                <a:lnTo>
                  <a:pt x="0" y="31242"/>
                </a:lnTo>
                <a:lnTo>
                  <a:pt x="0" y="39624"/>
                </a:lnTo>
                <a:lnTo>
                  <a:pt x="48768" y="8382"/>
                </a:lnTo>
                <a:lnTo>
                  <a:pt x="48768" y="0"/>
                </a:lnTo>
                <a:close/>
              </a:path>
            </a:pathLst>
          </a:custGeom>
          <a:solidFill>
            <a:srgbClr val="696A6C"/>
          </a:solidFill>
        </p:spPr>
        <p:txBody>
          <a:bodyPr wrap="square" lIns="0" tIns="0" rIns="0" bIns="0" rtlCol="0"/>
          <a:lstStyle/>
          <a:p>
            <a:endParaRPr>
              <a:solidFill>
                <a:schemeClr val="tx1"/>
              </a:solidFill>
            </a:endParaRPr>
          </a:p>
        </p:txBody>
      </p:sp>
      <p:sp>
        <p:nvSpPr>
          <p:cNvPr id="918" name="object 917">
            <a:extLst>
              <a:ext uri="{FF2B5EF4-FFF2-40B4-BE49-F238E27FC236}">
                <a16:creationId xmlns:a16="http://schemas.microsoft.com/office/drawing/2014/main" id="{6E1C02C3-4161-4995-AED6-FB63E39F026A}"/>
              </a:ext>
            </a:extLst>
          </p:cNvPr>
          <p:cNvSpPr/>
          <p:nvPr/>
        </p:nvSpPr>
        <p:spPr>
          <a:xfrm>
            <a:off x="5645426" y="3820204"/>
            <a:ext cx="40005" cy="33020"/>
          </a:xfrm>
          <a:custGeom>
            <a:avLst/>
            <a:gdLst/>
            <a:ahLst/>
            <a:cxnLst/>
            <a:rect l="l" t="t" r="r" b="b"/>
            <a:pathLst>
              <a:path w="40004" h="33020">
                <a:moveTo>
                  <a:pt x="2159" y="28829"/>
                </a:moveTo>
                <a:lnTo>
                  <a:pt x="2159" y="33020"/>
                </a:lnTo>
                <a:lnTo>
                  <a:pt x="4445" y="30987"/>
                </a:lnTo>
                <a:lnTo>
                  <a:pt x="2159" y="28829"/>
                </a:lnTo>
                <a:close/>
              </a:path>
              <a:path w="40004" h="33020">
                <a:moveTo>
                  <a:pt x="4445" y="22733"/>
                </a:moveTo>
                <a:lnTo>
                  <a:pt x="2159" y="24765"/>
                </a:lnTo>
                <a:lnTo>
                  <a:pt x="4445" y="26797"/>
                </a:lnTo>
                <a:lnTo>
                  <a:pt x="4445" y="30987"/>
                </a:lnTo>
                <a:lnTo>
                  <a:pt x="6603" y="30987"/>
                </a:lnTo>
                <a:lnTo>
                  <a:pt x="6603" y="26797"/>
                </a:lnTo>
                <a:lnTo>
                  <a:pt x="4445" y="24765"/>
                </a:lnTo>
                <a:lnTo>
                  <a:pt x="4445" y="22733"/>
                </a:lnTo>
                <a:close/>
              </a:path>
              <a:path w="40004" h="33020">
                <a:moveTo>
                  <a:pt x="2159" y="24765"/>
                </a:moveTo>
                <a:lnTo>
                  <a:pt x="0" y="24765"/>
                </a:lnTo>
                <a:lnTo>
                  <a:pt x="0" y="26797"/>
                </a:lnTo>
                <a:lnTo>
                  <a:pt x="2159" y="28829"/>
                </a:lnTo>
                <a:lnTo>
                  <a:pt x="2159" y="24765"/>
                </a:lnTo>
                <a:close/>
              </a:path>
              <a:path w="40004" h="33020">
                <a:moveTo>
                  <a:pt x="37464" y="2031"/>
                </a:moveTo>
                <a:lnTo>
                  <a:pt x="35178" y="2031"/>
                </a:lnTo>
                <a:lnTo>
                  <a:pt x="35178" y="12318"/>
                </a:lnTo>
                <a:lnTo>
                  <a:pt x="37464" y="10287"/>
                </a:lnTo>
                <a:lnTo>
                  <a:pt x="37464" y="2031"/>
                </a:lnTo>
                <a:close/>
              </a:path>
              <a:path w="40004" h="33020">
                <a:moveTo>
                  <a:pt x="39624" y="8255"/>
                </a:moveTo>
                <a:lnTo>
                  <a:pt x="37464" y="10287"/>
                </a:lnTo>
                <a:lnTo>
                  <a:pt x="39624" y="10287"/>
                </a:lnTo>
                <a:lnTo>
                  <a:pt x="39624" y="8255"/>
                </a:lnTo>
                <a:close/>
              </a:path>
              <a:path w="40004" h="33020">
                <a:moveTo>
                  <a:pt x="39624" y="0"/>
                </a:moveTo>
                <a:lnTo>
                  <a:pt x="37464" y="2031"/>
                </a:lnTo>
                <a:lnTo>
                  <a:pt x="37464" y="6223"/>
                </a:lnTo>
                <a:lnTo>
                  <a:pt x="39624" y="8255"/>
                </a:lnTo>
                <a:lnTo>
                  <a:pt x="39624" y="0"/>
                </a:lnTo>
                <a:close/>
              </a:path>
            </a:pathLst>
          </a:custGeom>
          <a:solidFill>
            <a:srgbClr val="B6B8B9"/>
          </a:solidFill>
        </p:spPr>
        <p:txBody>
          <a:bodyPr wrap="square" lIns="0" tIns="0" rIns="0" bIns="0" rtlCol="0"/>
          <a:lstStyle/>
          <a:p>
            <a:endParaRPr>
              <a:solidFill>
                <a:schemeClr val="tx1"/>
              </a:solidFill>
            </a:endParaRPr>
          </a:p>
        </p:txBody>
      </p:sp>
      <p:sp>
        <p:nvSpPr>
          <p:cNvPr id="919" name="object 918">
            <a:extLst>
              <a:ext uri="{FF2B5EF4-FFF2-40B4-BE49-F238E27FC236}">
                <a16:creationId xmlns:a16="http://schemas.microsoft.com/office/drawing/2014/main" id="{B3DF5BD0-FDF0-4D5A-ADCD-DC73B5D62DDB}"/>
              </a:ext>
            </a:extLst>
          </p:cNvPr>
          <p:cNvSpPr/>
          <p:nvPr/>
        </p:nvSpPr>
        <p:spPr>
          <a:xfrm>
            <a:off x="5593610" y="3798867"/>
            <a:ext cx="105410" cy="53340"/>
          </a:xfrm>
          <a:custGeom>
            <a:avLst/>
            <a:gdLst/>
            <a:ahLst/>
            <a:cxnLst/>
            <a:rect l="l" t="t" r="r" b="b"/>
            <a:pathLst>
              <a:path w="105410" h="53339">
                <a:moveTo>
                  <a:pt x="65277" y="0"/>
                </a:moveTo>
                <a:lnTo>
                  <a:pt x="0" y="24637"/>
                </a:lnTo>
                <a:lnTo>
                  <a:pt x="43179" y="53339"/>
                </a:lnTo>
                <a:lnTo>
                  <a:pt x="105155" y="28701"/>
                </a:lnTo>
                <a:lnTo>
                  <a:pt x="65277" y="0"/>
                </a:lnTo>
                <a:close/>
              </a:path>
            </a:pathLst>
          </a:custGeom>
          <a:solidFill>
            <a:srgbClr val="8D6941"/>
          </a:solidFill>
        </p:spPr>
        <p:txBody>
          <a:bodyPr wrap="square" lIns="0" tIns="0" rIns="0" bIns="0" rtlCol="0"/>
          <a:lstStyle/>
          <a:p>
            <a:endParaRPr>
              <a:solidFill>
                <a:schemeClr val="tx1"/>
              </a:solidFill>
            </a:endParaRPr>
          </a:p>
        </p:txBody>
      </p:sp>
      <p:sp>
        <p:nvSpPr>
          <p:cNvPr id="920" name="object 919">
            <a:extLst>
              <a:ext uri="{FF2B5EF4-FFF2-40B4-BE49-F238E27FC236}">
                <a16:creationId xmlns:a16="http://schemas.microsoft.com/office/drawing/2014/main" id="{A7E84C19-72D5-4BF1-9BF8-C6F0CAF6B160}"/>
              </a:ext>
            </a:extLst>
          </p:cNvPr>
          <p:cNvSpPr/>
          <p:nvPr/>
        </p:nvSpPr>
        <p:spPr>
          <a:xfrm>
            <a:off x="5595134" y="3814107"/>
            <a:ext cx="44450" cy="36830"/>
          </a:xfrm>
          <a:custGeom>
            <a:avLst/>
            <a:gdLst/>
            <a:ahLst/>
            <a:cxnLst/>
            <a:rect l="l" t="t" r="r" b="b"/>
            <a:pathLst>
              <a:path w="44450" h="36829">
                <a:moveTo>
                  <a:pt x="2286" y="0"/>
                </a:moveTo>
                <a:lnTo>
                  <a:pt x="2286" y="8128"/>
                </a:lnTo>
                <a:lnTo>
                  <a:pt x="0" y="10160"/>
                </a:lnTo>
                <a:lnTo>
                  <a:pt x="41909" y="36576"/>
                </a:lnTo>
                <a:lnTo>
                  <a:pt x="44195" y="36576"/>
                </a:lnTo>
                <a:lnTo>
                  <a:pt x="44195" y="28448"/>
                </a:lnTo>
                <a:lnTo>
                  <a:pt x="2286" y="0"/>
                </a:lnTo>
                <a:close/>
              </a:path>
            </a:pathLst>
          </a:custGeom>
          <a:solidFill>
            <a:srgbClr val="FFFDF1"/>
          </a:solidFill>
        </p:spPr>
        <p:txBody>
          <a:bodyPr wrap="square" lIns="0" tIns="0" rIns="0" bIns="0" rtlCol="0"/>
          <a:lstStyle/>
          <a:p>
            <a:endParaRPr>
              <a:solidFill>
                <a:schemeClr val="tx1"/>
              </a:solidFill>
            </a:endParaRPr>
          </a:p>
        </p:txBody>
      </p:sp>
      <p:sp>
        <p:nvSpPr>
          <p:cNvPr id="921" name="object 920">
            <a:extLst>
              <a:ext uri="{FF2B5EF4-FFF2-40B4-BE49-F238E27FC236}">
                <a16:creationId xmlns:a16="http://schemas.microsoft.com/office/drawing/2014/main" id="{A9035835-9181-447D-B69F-45865823B464}"/>
              </a:ext>
            </a:extLst>
          </p:cNvPr>
          <p:cNvSpPr/>
          <p:nvPr/>
        </p:nvSpPr>
        <p:spPr>
          <a:xfrm>
            <a:off x="5595134" y="3788199"/>
            <a:ext cx="105410" cy="55244"/>
          </a:xfrm>
          <a:custGeom>
            <a:avLst/>
            <a:gdLst/>
            <a:ahLst/>
            <a:cxnLst/>
            <a:rect l="l" t="t" r="r" b="b"/>
            <a:pathLst>
              <a:path w="105410" h="55245">
                <a:moveTo>
                  <a:pt x="63118" y="0"/>
                </a:moveTo>
                <a:lnTo>
                  <a:pt x="0" y="25272"/>
                </a:lnTo>
                <a:lnTo>
                  <a:pt x="40893" y="54863"/>
                </a:lnTo>
                <a:lnTo>
                  <a:pt x="105155" y="29590"/>
                </a:lnTo>
                <a:lnTo>
                  <a:pt x="63118" y="0"/>
                </a:lnTo>
                <a:close/>
              </a:path>
            </a:pathLst>
          </a:custGeom>
          <a:solidFill>
            <a:srgbClr val="8D6941"/>
          </a:solidFill>
        </p:spPr>
        <p:txBody>
          <a:bodyPr wrap="square" lIns="0" tIns="0" rIns="0" bIns="0" rtlCol="0"/>
          <a:lstStyle/>
          <a:p>
            <a:endParaRPr>
              <a:solidFill>
                <a:schemeClr val="tx1"/>
              </a:solidFill>
            </a:endParaRPr>
          </a:p>
        </p:txBody>
      </p:sp>
      <p:sp>
        <p:nvSpPr>
          <p:cNvPr id="922" name="object 921">
            <a:extLst>
              <a:ext uri="{FF2B5EF4-FFF2-40B4-BE49-F238E27FC236}">
                <a16:creationId xmlns:a16="http://schemas.microsoft.com/office/drawing/2014/main" id="{E4E447B0-2524-42F8-A7E7-83F56412CE4E}"/>
              </a:ext>
            </a:extLst>
          </p:cNvPr>
          <p:cNvSpPr/>
          <p:nvPr/>
        </p:nvSpPr>
        <p:spPr>
          <a:xfrm>
            <a:off x="5595134" y="3814107"/>
            <a:ext cx="44450" cy="29209"/>
          </a:xfrm>
          <a:custGeom>
            <a:avLst/>
            <a:gdLst/>
            <a:ahLst/>
            <a:cxnLst/>
            <a:rect l="l" t="t" r="r" b="b"/>
            <a:pathLst>
              <a:path w="44450" h="29210">
                <a:moveTo>
                  <a:pt x="0" y="0"/>
                </a:moveTo>
                <a:lnTo>
                  <a:pt x="41909" y="28956"/>
                </a:lnTo>
                <a:lnTo>
                  <a:pt x="44195" y="28956"/>
                </a:lnTo>
                <a:lnTo>
                  <a:pt x="0" y="0"/>
                </a:lnTo>
                <a:close/>
              </a:path>
            </a:pathLst>
          </a:custGeom>
          <a:solidFill>
            <a:srgbClr val="C7976C"/>
          </a:solidFill>
        </p:spPr>
        <p:txBody>
          <a:bodyPr wrap="square" lIns="0" tIns="0" rIns="0" bIns="0" rtlCol="0"/>
          <a:lstStyle/>
          <a:p>
            <a:endParaRPr>
              <a:solidFill>
                <a:schemeClr val="tx1"/>
              </a:solidFill>
            </a:endParaRPr>
          </a:p>
        </p:txBody>
      </p:sp>
      <p:sp>
        <p:nvSpPr>
          <p:cNvPr id="923" name="object 922">
            <a:extLst>
              <a:ext uri="{FF2B5EF4-FFF2-40B4-BE49-F238E27FC236}">
                <a16:creationId xmlns:a16="http://schemas.microsoft.com/office/drawing/2014/main" id="{2B0234C4-42FD-4109-84D2-748446FB4DD9}"/>
              </a:ext>
            </a:extLst>
          </p:cNvPr>
          <p:cNvSpPr/>
          <p:nvPr/>
        </p:nvSpPr>
        <p:spPr>
          <a:xfrm>
            <a:off x="5636281" y="3817155"/>
            <a:ext cx="64135" cy="35560"/>
          </a:xfrm>
          <a:custGeom>
            <a:avLst/>
            <a:gdLst/>
            <a:ahLst/>
            <a:cxnLst/>
            <a:rect l="l" t="t" r="r" b="b"/>
            <a:pathLst>
              <a:path w="64135" h="35560">
                <a:moveTo>
                  <a:pt x="64008" y="0"/>
                </a:moveTo>
                <a:lnTo>
                  <a:pt x="0" y="24765"/>
                </a:lnTo>
                <a:lnTo>
                  <a:pt x="2159" y="26797"/>
                </a:lnTo>
                <a:lnTo>
                  <a:pt x="0" y="28829"/>
                </a:lnTo>
                <a:lnTo>
                  <a:pt x="0" y="35052"/>
                </a:lnTo>
                <a:lnTo>
                  <a:pt x="61849" y="10287"/>
                </a:lnTo>
                <a:lnTo>
                  <a:pt x="64008" y="8255"/>
                </a:lnTo>
                <a:lnTo>
                  <a:pt x="64008" y="0"/>
                </a:lnTo>
                <a:close/>
              </a:path>
            </a:pathLst>
          </a:custGeom>
          <a:solidFill>
            <a:srgbClr val="604522"/>
          </a:solidFill>
        </p:spPr>
        <p:txBody>
          <a:bodyPr wrap="square" lIns="0" tIns="0" rIns="0" bIns="0" rtlCol="0"/>
          <a:lstStyle/>
          <a:p>
            <a:endParaRPr>
              <a:solidFill>
                <a:schemeClr val="tx1"/>
              </a:solidFill>
            </a:endParaRPr>
          </a:p>
        </p:txBody>
      </p:sp>
      <p:sp>
        <p:nvSpPr>
          <p:cNvPr id="924" name="object 923">
            <a:extLst>
              <a:ext uri="{FF2B5EF4-FFF2-40B4-BE49-F238E27FC236}">
                <a16:creationId xmlns:a16="http://schemas.microsoft.com/office/drawing/2014/main" id="{1E7779A7-3299-4945-8F88-785772C3C172}"/>
              </a:ext>
            </a:extLst>
          </p:cNvPr>
          <p:cNvSpPr/>
          <p:nvPr/>
        </p:nvSpPr>
        <p:spPr>
          <a:xfrm>
            <a:off x="5627137" y="3906310"/>
            <a:ext cx="106680" cy="0"/>
          </a:xfrm>
          <a:custGeom>
            <a:avLst/>
            <a:gdLst/>
            <a:ahLst/>
            <a:cxnLst/>
            <a:rect l="l" t="t" r="r" b="b"/>
            <a:pathLst>
              <a:path w="106679">
                <a:moveTo>
                  <a:pt x="0" y="0"/>
                </a:moveTo>
                <a:lnTo>
                  <a:pt x="106679" y="0"/>
                </a:lnTo>
              </a:path>
            </a:pathLst>
          </a:custGeom>
          <a:ln w="68580">
            <a:solidFill>
              <a:srgbClr val="7E7E7E"/>
            </a:solidFill>
          </a:ln>
        </p:spPr>
        <p:txBody>
          <a:bodyPr wrap="square" lIns="0" tIns="0" rIns="0" bIns="0" rtlCol="0"/>
          <a:lstStyle/>
          <a:p>
            <a:endParaRPr>
              <a:solidFill>
                <a:schemeClr val="tx1"/>
              </a:solidFill>
            </a:endParaRPr>
          </a:p>
        </p:txBody>
      </p:sp>
      <p:sp>
        <p:nvSpPr>
          <p:cNvPr id="925" name="object 924">
            <a:extLst>
              <a:ext uri="{FF2B5EF4-FFF2-40B4-BE49-F238E27FC236}">
                <a16:creationId xmlns:a16="http://schemas.microsoft.com/office/drawing/2014/main" id="{FBAEA73B-B5F2-41F4-B43E-C9F168761D3D}"/>
              </a:ext>
            </a:extLst>
          </p:cNvPr>
          <p:cNvSpPr/>
          <p:nvPr/>
        </p:nvSpPr>
        <p:spPr>
          <a:xfrm>
            <a:off x="5627137" y="3872019"/>
            <a:ext cx="106679" cy="68580"/>
          </a:xfrm>
          <a:prstGeom prst="rect">
            <a:avLst/>
          </a:prstGeom>
          <a:blipFill>
            <a:blip r:embed="rId49" cstate="print"/>
            <a:stretch>
              <a:fillRect/>
            </a:stretch>
          </a:blipFill>
        </p:spPr>
        <p:txBody>
          <a:bodyPr wrap="square" lIns="0" tIns="0" rIns="0" bIns="0" rtlCol="0"/>
          <a:lstStyle/>
          <a:p>
            <a:endParaRPr>
              <a:solidFill>
                <a:schemeClr val="tx1"/>
              </a:solidFill>
            </a:endParaRPr>
          </a:p>
        </p:txBody>
      </p:sp>
      <p:sp>
        <p:nvSpPr>
          <p:cNvPr id="926" name="object 925">
            <a:extLst>
              <a:ext uri="{FF2B5EF4-FFF2-40B4-BE49-F238E27FC236}">
                <a16:creationId xmlns:a16="http://schemas.microsoft.com/office/drawing/2014/main" id="{60DFEAFA-D033-4C93-928F-0E30305E0B25}"/>
              </a:ext>
            </a:extLst>
          </p:cNvPr>
          <p:cNvSpPr/>
          <p:nvPr/>
        </p:nvSpPr>
        <p:spPr>
          <a:xfrm>
            <a:off x="5627137" y="3878116"/>
            <a:ext cx="92963" cy="56387"/>
          </a:xfrm>
          <a:prstGeom prst="rect">
            <a:avLst/>
          </a:prstGeom>
          <a:blipFill>
            <a:blip r:embed="rId63" cstate="print"/>
            <a:stretch>
              <a:fillRect/>
            </a:stretch>
          </a:blipFill>
        </p:spPr>
        <p:txBody>
          <a:bodyPr wrap="square" lIns="0" tIns="0" rIns="0" bIns="0" rtlCol="0"/>
          <a:lstStyle/>
          <a:p>
            <a:endParaRPr>
              <a:solidFill>
                <a:schemeClr val="tx1"/>
              </a:solidFill>
            </a:endParaRPr>
          </a:p>
        </p:txBody>
      </p:sp>
      <p:sp>
        <p:nvSpPr>
          <p:cNvPr id="927" name="object 926">
            <a:extLst>
              <a:ext uri="{FF2B5EF4-FFF2-40B4-BE49-F238E27FC236}">
                <a16:creationId xmlns:a16="http://schemas.microsoft.com/office/drawing/2014/main" id="{44C53733-AF1D-4DE6-82B9-72C97C79E231}"/>
              </a:ext>
            </a:extLst>
          </p:cNvPr>
          <p:cNvSpPr/>
          <p:nvPr/>
        </p:nvSpPr>
        <p:spPr>
          <a:xfrm>
            <a:off x="5778014" y="3916216"/>
            <a:ext cx="99060" cy="62483"/>
          </a:xfrm>
          <a:prstGeom prst="rect">
            <a:avLst/>
          </a:prstGeom>
          <a:blipFill>
            <a:blip r:embed="rId64" cstate="print"/>
            <a:stretch>
              <a:fillRect/>
            </a:stretch>
          </a:blipFill>
        </p:spPr>
        <p:txBody>
          <a:bodyPr wrap="square" lIns="0" tIns="0" rIns="0" bIns="0" rtlCol="0"/>
          <a:lstStyle/>
          <a:p>
            <a:endParaRPr>
              <a:solidFill>
                <a:schemeClr val="tx1"/>
              </a:solidFill>
            </a:endParaRPr>
          </a:p>
        </p:txBody>
      </p:sp>
      <p:sp>
        <p:nvSpPr>
          <p:cNvPr id="928" name="object 927">
            <a:extLst>
              <a:ext uri="{FF2B5EF4-FFF2-40B4-BE49-F238E27FC236}">
                <a16:creationId xmlns:a16="http://schemas.microsoft.com/office/drawing/2014/main" id="{86751E39-866B-4472-AB65-70EBD7BFFED4}"/>
              </a:ext>
            </a:extLst>
          </p:cNvPr>
          <p:cNvSpPr/>
          <p:nvPr/>
        </p:nvSpPr>
        <p:spPr>
          <a:xfrm>
            <a:off x="5704861" y="3879640"/>
            <a:ext cx="155575" cy="86995"/>
          </a:xfrm>
          <a:custGeom>
            <a:avLst/>
            <a:gdLst/>
            <a:ahLst/>
            <a:cxnLst/>
            <a:rect l="l" t="t" r="r" b="b"/>
            <a:pathLst>
              <a:path w="155575" h="86995">
                <a:moveTo>
                  <a:pt x="70103" y="0"/>
                </a:moveTo>
                <a:lnTo>
                  <a:pt x="67817" y="0"/>
                </a:lnTo>
                <a:lnTo>
                  <a:pt x="65659" y="2031"/>
                </a:lnTo>
                <a:lnTo>
                  <a:pt x="0" y="35179"/>
                </a:lnTo>
                <a:lnTo>
                  <a:pt x="0" y="41401"/>
                </a:lnTo>
                <a:lnTo>
                  <a:pt x="83185" y="84836"/>
                </a:lnTo>
                <a:lnTo>
                  <a:pt x="85343" y="86868"/>
                </a:lnTo>
                <a:lnTo>
                  <a:pt x="87629" y="86868"/>
                </a:lnTo>
                <a:lnTo>
                  <a:pt x="89788" y="84836"/>
                </a:lnTo>
                <a:lnTo>
                  <a:pt x="155448" y="49656"/>
                </a:lnTo>
                <a:lnTo>
                  <a:pt x="155448" y="45466"/>
                </a:lnTo>
                <a:lnTo>
                  <a:pt x="72262" y="2031"/>
                </a:lnTo>
                <a:lnTo>
                  <a:pt x="70103" y="0"/>
                </a:lnTo>
                <a:close/>
              </a:path>
            </a:pathLst>
          </a:custGeom>
          <a:solidFill>
            <a:srgbClr val="F6F6F6"/>
          </a:solidFill>
        </p:spPr>
        <p:txBody>
          <a:bodyPr wrap="square" lIns="0" tIns="0" rIns="0" bIns="0" rtlCol="0"/>
          <a:lstStyle/>
          <a:p>
            <a:endParaRPr>
              <a:solidFill>
                <a:schemeClr val="tx1"/>
              </a:solidFill>
            </a:endParaRPr>
          </a:p>
        </p:txBody>
      </p:sp>
      <p:sp>
        <p:nvSpPr>
          <p:cNvPr id="929" name="object 928">
            <a:extLst>
              <a:ext uri="{FF2B5EF4-FFF2-40B4-BE49-F238E27FC236}">
                <a16:creationId xmlns:a16="http://schemas.microsoft.com/office/drawing/2014/main" id="{D12C8C8E-0DFC-4C78-8E97-4936C50BA585}"/>
              </a:ext>
            </a:extLst>
          </p:cNvPr>
          <p:cNvSpPr/>
          <p:nvPr/>
        </p:nvSpPr>
        <p:spPr>
          <a:xfrm>
            <a:off x="5704861" y="3878116"/>
            <a:ext cx="155575" cy="86995"/>
          </a:xfrm>
          <a:custGeom>
            <a:avLst/>
            <a:gdLst/>
            <a:ahLst/>
            <a:cxnLst/>
            <a:rect l="l" t="t" r="r" b="b"/>
            <a:pathLst>
              <a:path w="155575" h="86995">
                <a:moveTo>
                  <a:pt x="70103" y="0"/>
                </a:moveTo>
                <a:lnTo>
                  <a:pt x="67817" y="0"/>
                </a:lnTo>
                <a:lnTo>
                  <a:pt x="65659" y="2031"/>
                </a:lnTo>
                <a:lnTo>
                  <a:pt x="0" y="37211"/>
                </a:lnTo>
                <a:lnTo>
                  <a:pt x="0" y="39243"/>
                </a:lnTo>
                <a:lnTo>
                  <a:pt x="83185" y="84836"/>
                </a:lnTo>
                <a:lnTo>
                  <a:pt x="85343" y="86868"/>
                </a:lnTo>
                <a:lnTo>
                  <a:pt x="87629" y="86868"/>
                </a:lnTo>
                <a:lnTo>
                  <a:pt x="89788" y="84836"/>
                </a:lnTo>
                <a:lnTo>
                  <a:pt x="155448" y="49656"/>
                </a:lnTo>
                <a:lnTo>
                  <a:pt x="155448" y="45466"/>
                </a:lnTo>
                <a:lnTo>
                  <a:pt x="72262" y="2031"/>
                </a:lnTo>
                <a:lnTo>
                  <a:pt x="70103" y="0"/>
                </a:lnTo>
                <a:close/>
              </a:path>
            </a:pathLst>
          </a:custGeom>
          <a:solidFill>
            <a:srgbClr val="DFE0E1"/>
          </a:solidFill>
        </p:spPr>
        <p:txBody>
          <a:bodyPr wrap="square" lIns="0" tIns="0" rIns="0" bIns="0" rtlCol="0"/>
          <a:lstStyle/>
          <a:p>
            <a:endParaRPr>
              <a:solidFill>
                <a:schemeClr val="tx1"/>
              </a:solidFill>
            </a:endParaRPr>
          </a:p>
        </p:txBody>
      </p:sp>
      <p:sp>
        <p:nvSpPr>
          <p:cNvPr id="930" name="object 929">
            <a:extLst>
              <a:ext uri="{FF2B5EF4-FFF2-40B4-BE49-F238E27FC236}">
                <a16:creationId xmlns:a16="http://schemas.microsoft.com/office/drawing/2014/main" id="{D08B7CBB-34B0-4F14-8166-AA58F5630ECE}"/>
              </a:ext>
            </a:extLst>
          </p:cNvPr>
          <p:cNvSpPr/>
          <p:nvPr/>
        </p:nvSpPr>
        <p:spPr>
          <a:xfrm>
            <a:off x="5730770" y="3919263"/>
            <a:ext cx="40005" cy="21590"/>
          </a:xfrm>
          <a:custGeom>
            <a:avLst/>
            <a:gdLst/>
            <a:ahLst/>
            <a:cxnLst/>
            <a:rect l="l" t="t" r="r" b="b"/>
            <a:pathLst>
              <a:path w="40004" h="21589">
                <a:moveTo>
                  <a:pt x="4444" y="0"/>
                </a:moveTo>
                <a:lnTo>
                  <a:pt x="0" y="0"/>
                </a:lnTo>
                <a:lnTo>
                  <a:pt x="0" y="2158"/>
                </a:lnTo>
                <a:lnTo>
                  <a:pt x="35178" y="21336"/>
                </a:lnTo>
                <a:lnTo>
                  <a:pt x="37464" y="21336"/>
                </a:lnTo>
                <a:lnTo>
                  <a:pt x="39623" y="19176"/>
                </a:lnTo>
                <a:lnTo>
                  <a:pt x="4444" y="0"/>
                </a:lnTo>
                <a:close/>
              </a:path>
            </a:pathLst>
          </a:custGeom>
          <a:solidFill>
            <a:srgbClr val="C8C9CC"/>
          </a:solidFill>
        </p:spPr>
        <p:txBody>
          <a:bodyPr wrap="square" lIns="0" tIns="0" rIns="0" bIns="0" rtlCol="0"/>
          <a:lstStyle/>
          <a:p>
            <a:endParaRPr>
              <a:solidFill>
                <a:schemeClr val="tx1"/>
              </a:solidFill>
            </a:endParaRPr>
          </a:p>
        </p:txBody>
      </p:sp>
      <p:sp>
        <p:nvSpPr>
          <p:cNvPr id="931" name="object 930">
            <a:extLst>
              <a:ext uri="{FF2B5EF4-FFF2-40B4-BE49-F238E27FC236}">
                <a16:creationId xmlns:a16="http://schemas.microsoft.com/office/drawing/2014/main" id="{F3B6101C-80FD-4002-B419-42A3F404C794}"/>
              </a:ext>
            </a:extLst>
          </p:cNvPr>
          <p:cNvSpPr/>
          <p:nvPr/>
        </p:nvSpPr>
        <p:spPr>
          <a:xfrm>
            <a:off x="5773441" y="3942123"/>
            <a:ext cx="7620" cy="5080"/>
          </a:xfrm>
          <a:custGeom>
            <a:avLst/>
            <a:gdLst/>
            <a:ahLst/>
            <a:cxnLst/>
            <a:rect l="l" t="t" r="r" b="b"/>
            <a:pathLst>
              <a:path w="7620" h="5079">
                <a:moveTo>
                  <a:pt x="3810" y="0"/>
                </a:moveTo>
                <a:lnTo>
                  <a:pt x="0" y="2285"/>
                </a:lnTo>
                <a:lnTo>
                  <a:pt x="3810" y="4571"/>
                </a:lnTo>
                <a:lnTo>
                  <a:pt x="5714" y="4571"/>
                </a:lnTo>
                <a:lnTo>
                  <a:pt x="7620" y="2285"/>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932" name="object 931">
            <a:extLst>
              <a:ext uri="{FF2B5EF4-FFF2-40B4-BE49-F238E27FC236}">
                <a16:creationId xmlns:a16="http://schemas.microsoft.com/office/drawing/2014/main" id="{CBE2A012-A375-4960-8495-88DCA8A8AF34}"/>
              </a:ext>
            </a:extLst>
          </p:cNvPr>
          <p:cNvSpPr/>
          <p:nvPr/>
        </p:nvSpPr>
        <p:spPr>
          <a:xfrm>
            <a:off x="5784110" y="3942123"/>
            <a:ext cx="9525" cy="5080"/>
          </a:xfrm>
          <a:custGeom>
            <a:avLst/>
            <a:gdLst/>
            <a:ahLst/>
            <a:cxnLst/>
            <a:rect l="l" t="t" r="r" b="b"/>
            <a:pathLst>
              <a:path w="9525" h="5079">
                <a:moveTo>
                  <a:pt x="4571" y="0"/>
                </a:moveTo>
                <a:lnTo>
                  <a:pt x="0" y="2285"/>
                </a:lnTo>
                <a:lnTo>
                  <a:pt x="4571" y="4571"/>
                </a:lnTo>
                <a:lnTo>
                  <a:pt x="9143" y="2285"/>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933" name="object 932">
            <a:extLst>
              <a:ext uri="{FF2B5EF4-FFF2-40B4-BE49-F238E27FC236}">
                <a16:creationId xmlns:a16="http://schemas.microsoft.com/office/drawing/2014/main" id="{7247208C-01E8-41CA-A783-E2623FC17DF4}"/>
              </a:ext>
            </a:extLst>
          </p:cNvPr>
          <p:cNvSpPr/>
          <p:nvPr/>
        </p:nvSpPr>
        <p:spPr>
          <a:xfrm>
            <a:off x="5735341" y="3911643"/>
            <a:ext cx="9525" cy="3175"/>
          </a:xfrm>
          <a:custGeom>
            <a:avLst/>
            <a:gdLst/>
            <a:ahLst/>
            <a:cxnLst/>
            <a:rect l="l" t="t" r="r" b="b"/>
            <a:pathLst>
              <a:path w="9525" h="3175">
                <a:moveTo>
                  <a:pt x="9144" y="0"/>
                </a:moveTo>
                <a:lnTo>
                  <a:pt x="0" y="0"/>
                </a:lnTo>
                <a:lnTo>
                  <a:pt x="0" y="1523"/>
                </a:lnTo>
                <a:lnTo>
                  <a:pt x="4572" y="3047"/>
                </a:lnTo>
                <a:lnTo>
                  <a:pt x="6858" y="3047"/>
                </a:lnTo>
                <a:lnTo>
                  <a:pt x="9144" y="1523"/>
                </a:lnTo>
                <a:lnTo>
                  <a:pt x="9144" y="0"/>
                </a:lnTo>
                <a:close/>
              </a:path>
            </a:pathLst>
          </a:custGeom>
          <a:solidFill>
            <a:srgbClr val="C8C9CC"/>
          </a:solidFill>
        </p:spPr>
        <p:txBody>
          <a:bodyPr wrap="square" lIns="0" tIns="0" rIns="0" bIns="0" rtlCol="0"/>
          <a:lstStyle/>
          <a:p>
            <a:endParaRPr>
              <a:solidFill>
                <a:schemeClr val="tx1"/>
              </a:solidFill>
            </a:endParaRPr>
          </a:p>
        </p:txBody>
      </p:sp>
      <p:sp>
        <p:nvSpPr>
          <p:cNvPr id="934" name="object 933">
            <a:extLst>
              <a:ext uri="{FF2B5EF4-FFF2-40B4-BE49-F238E27FC236}">
                <a16:creationId xmlns:a16="http://schemas.microsoft.com/office/drawing/2014/main" id="{8611F092-8B3F-4984-9B16-3A98CFB52312}"/>
              </a:ext>
            </a:extLst>
          </p:cNvPr>
          <p:cNvSpPr/>
          <p:nvPr/>
        </p:nvSpPr>
        <p:spPr>
          <a:xfrm>
            <a:off x="5741437" y="3907072"/>
            <a:ext cx="9525" cy="5080"/>
          </a:xfrm>
          <a:custGeom>
            <a:avLst/>
            <a:gdLst/>
            <a:ahLst/>
            <a:cxnLst/>
            <a:rect l="l" t="t" r="r" b="b"/>
            <a:pathLst>
              <a:path w="9525" h="5079">
                <a:moveTo>
                  <a:pt x="4572" y="0"/>
                </a:moveTo>
                <a:lnTo>
                  <a:pt x="2286" y="0"/>
                </a:lnTo>
                <a:lnTo>
                  <a:pt x="0" y="2285"/>
                </a:lnTo>
                <a:lnTo>
                  <a:pt x="2286" y="4571"/>
                </a:lnTo>
                <a:lnTo>
                  <a:pt x="4572" y="4571"/>
                </a:lnTo>
                <a:lnTo>
                  <a:pt x="9143"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35" name="object 934">
            <a:extLst>
              <a:ext uri="{FF2B5EF4-FFF2-40B4-BE49-F238E27FC236}">
                <a16:creationId xmlns:a16="http://schemas.microsoft.com/office/drawing/2014/main" id="{4703896B-3373-44D0-A0D9-2F772E5A480D}"/>
              </a:ext>
            </a:extLst>
          </p:cNvPr>
          <p:cNvSpPr/>
          <p:nvPr/>
        </p:nvSpPr>
        <p:spPr>
          <a:xfrm>
            <a:off x="5746010" y="3911643"/>
            <a:ext cx="9525" cy="3175"/>
          </a:xfrm>
          <a:custGeom>
            <a:avLst/>
            <a:gdLst/>
            <a:ahLst/>
            <a:cxnLst/>
            <a:rect l="l" t="t" r="r" b="b"/>
            <a:pathLst>
              <a:path w="9525" h="3175">
                <a:moveTo>
                  <a:pt x="9143" y="0"/>
                </a:moveTo>
                <a:lnTo>
                  <a:pt x="0" y="0"/>
                </a:lnTo>
                <a:lnTo>
                  <a:pt x="0" y="1523"/>
                </a:lnTo>
                <a:lnTo>
                  <a:pt x="4571" y="3047"/>
                </a:lnTo>
                <a:lnTo>
                  <a:pt x="9143" y="1523"/>
                </a:lnTo>
                <a:lnTo>
                  <a:pt x="9143" y="0"/>
                </a:lnTo>
                <a:close/>
              </a:path>
            </a:pathLst>
          </a:custGeom>
          <a:solidFill>
            <a:srgbClr val="C8C9CC"/>
          </a:solidFill>
        </p:spPr>
        <p:txBody>
          <a:bodyPr wrap="square" lIns="0" tIns="0" rIns="0" bIns="0" rtlCol="0"/>
          <a:lstStyle/>
          <a:p>
            <a:endParaRPr>
              <a:solidFill>
                <a:schemeClr val="tx1"/>
              </a:solidFill>
            </a:endParaRPr>
          </a:p>
        </p:txBody>
      </p:sp>
      <p:sp>
        <p:nvSpPr>
          <p:cNvPr id="936" name="object 935">
            <a:extLst>
              <a:ext uri="{FF2B5EF4-FFF2-40B4-BE49-F238E27FC236}">
                <a16:creationId xmlns:a16="http://schemas.microsoft.com/office/drawing/2014/main" id="{19198F41-F4C9-40B5-9DB1-157C569C8626}"/>
              </a:ext>
            </a:extLst>
          </p:cNvPr>
          <p:cNvSpPr/>
          <p:nvPr/>
        </p:nvSpPr>
        <p:spPr>
          <a:xfrm>
            <a:off x="5758202" y="3911643"/>
            <a:ext cx="7620" cy="3175"/>
          </a:xfrm>
          <a:custGeom>
            <a:avLst/>
            <a:gdLst/>
            <a:ahLst/>
            <a:cxnLst/>
            <a:rect l="l" t="t" r="r" b="b"/>
            <a:pathLst>
              <a:path w="7620" h="3175">
                <a:moveTo>
                  <a:pt x="3810" y="0"/>
                </a:moveTo>
                <a:lnTo>
                  <a:pt x="0" y="0"/>
                </a:lnTo>
                <a:lnTo>
                  <a:pt x="0" y="1523"/>
                </a:lnTo>
                <a:lnTo>
                  <a:pt x="3810" y="3047"/>
                </a:lnTo>
                <a:lnTo>
                  <a:pt x="7620" y="1523"/>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937" name="object 936">
            <a:extLst>
              <a:ext uri="{FF2B5EF4-FFF2-40B4-BE49-F238E27FC236}">
                <a16:creationId xmlns:a16="http://schemas.microsoft.com/office/drawing/2014/main" id="{EA9B7491-1413-4819-887C-55361DD48BFF}"/>
              </a:ext>
            </a:extLst>
          </p:cNvPr>
          <p:cNvSpPr/>
          <p:nvPr/>
        </p:nvSpPr>
        <p:spPr>
          <a:xfrm>
            <a:off x="5761249" y="3913167"/>
            <a:ext cx="9525" cy="5080"/>
          </a:xfrm>
          <a:custGeom>
            <a:avLst/>
            <a:gdLst/>
            <a:ahLst/>
            <a:cxnLst/>
            <a:rect l="l" t="t" r="r" b="b"/>
            <a:pathLst>
              <a:path w="9525" h="5079">
                <a:moveTo>
                  <a:pt x="4572" y="0"/>
                </a:moveTo>
                <a:lnTo>
                  <a:pt x="0" y="2285"/>
                </a:lnTo>
                <a:lnTo>
                  <a:pt x="4572" y="4571"/>
                </a:lnTo>
                <a:lnTo>
                  <a:pt x="6858" y="4571"/>
                </a:lnTo>
                <a:lnTo>
                  <a:pt x="9143"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38" name="object 937">
            <a:extLst>
              <a:ext uri="{FF2B5EF4-FFF2-40B4-BE49-F238E27FC236}">
                <a16:creationId xmlns:a16="http://schemas.microsoft.com/office/drawing/2014/main" id="{D9FFE0AD-C678-45EA-A0F1-E610714B9B09}"/>
              </a:ext>
            </a:extLst>
          </p:cNvPr>
          <p:cNvSpPr/>
          <p:nvPr/>
        </p:nvSpPr>
        <p:spPr>
          <a:xfrm>
            <a:off x="5730770" y="3913167"/>
            <a:ext cx="9525" cy="5080"/>
          </a:xfrm>
          <a:custGeom>
            <a:avLst/>
            <a:gdLst/>
            <a:ahLst/>
            <a:cxnLst/>
            <a:rect l="l" t="t" r="r" b="b"/>
            <a:pathLst>
              <a:path w="9525" h="5079">
                <a:moveTo>
                  <a:pt x="4571" y="0"/>
                </a:moveTo>
                <a:lnTo>
                  <a:pt x="0" y="2285"/>
                </a:lnTo>
                <a:lnTo>
                  <a:pt x="4571" y="4571"/>
                </a:lnTo>
                <a:lnTo>
                  <a:pt x="9143" y="2285"/>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939" name="object 938">
            <a:extLst>
              <a:ext uri="{FF2B5EF4-FFF2-40B4-BE49-F238E27FC236}">
                <a16:creationId xmlns:a16="http://schemas.microsoft.com/office/drawing/2014/main" id="{85464C67-8558-4930-85E5-D3C3300394DD}"/>
              </a:ext>
            </a:extLst>
          </p:cNvPr>
          <p:cNvSpPr/>
          <p:nvPr/>
        </p:nvSpPr>
        <p:spPr>
          <a:xfrm>
            <a:off x="5726197" y="3914692"/>
            <a:ext cx="9525" cy="5080"/>
          </a:xfrm>
          <a:custGeom>
            <a:avLst/>
            <a:gdLst/>
            <a:ahLst/>
            <a:cxnLst/>
            <a:rect l="l" t="t" r="r" b="b"/>
            <a:pathLst>
              <a:path w="9525" h="5079">
                <a:moveTo>
                  <a:pt x="4572" y="0"/>
                </a:moveTo>
                <a:lnTo>
                  <a:pt x="2286" y="0"/>
                </a:lnTo>
                <a:lnTo>
                  <a:pt x="0" y="2286"/>
                </a:lnTo>
                <a:lnTo>
                  <a:pt x="2286" y="4572"/>
                </a:lnTo>
                <a:lnTo>
                  <a:pt x="4572" y="4572"/>
                </a:lnTo>
                <a:lnTo>
                  <a:pt x="9143"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40" name="object 939">
            <a:extLst>
              <a:ext uri="{FF2B5EF4-FFF2-40B4-BE49-F238E27FC236}">
                <a16:creationId xmlns:a16="http://schemas.microsoft.com/office/drawing/2014/main" id="{4CE476DA-8CD0-4914-844F-B898D4B58CFF}"/>
              </a:ext>
            </a:extLst>
          </p:cNvPr>
          <p:cNvSpPr/>
          <p:nvPr/>
        </p:nvSpPr>
        <p:spPr>
          <a:xfrm>
            <a:off x="5753629" y="3907072"/>
            <a:ext cx="6350" cy="5080"/>
          </a:xfrm>
          <a:custGeom>
            <a:avLst/>
            <a:gdLst/>
            <a:ahLst/>
            <a:cxnLst/>
            <a:rect l="l" t="t" r="r" b="b"/>
            <a:pathLst>
              <a:path w="6350" h="5079">
                <a:moveTo>
                  <a:pt x="4063" y="0"/>
                </a:moveTo>
                <a:lnTo>
                  <a:pt x="2032" y="0"/>
                </a:lnTo>
                <a:lnTo>
                  <a:pt x="0" y="2285"/>
                </a:lnTo>
                <a:lnTo>
                  <a:pt x="2032" y="4571"/>
                </a:lnTo>
                <a:lnTo>
                  <a:pt x="4063" y="4571"/>
                </a:lnTo>
                <a:lnTo>
                  <a:pt x="6096" y="2285"/>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41" name="object 940">
            <a:extLst>
              <a:ext uri="{FF2B5EF4-FFF2-40B4-BE49-F238E27FC236}">
                <a16:creationId xmlns:a16="http://schemas.microsoft.com/office/drawing/2014/main" id="{67A3F77A-63CA-424A-A0B2-6D604975F04C}"/>
              </a:ext>
            </a:extLst>
          </p:cNvPr>
          <p:cNvSpPr/>
          <p:nvPr/>
        </p:nvSpPr>
        <p:spPr>
          <a:xfrm>
            <a:off x="5784110" y="3919263"/>
            <a:ext cx="9525" cy="5080"/>
          </a:xfrm>
          <a:custGeom>
            <a:avLst/>
            <a:gdLst/>
            <a:ahLst/>
            <a:cxnLst/>
            <a:rect l="l" t="t" r="r" b="b"/>
            <a:pathLst>
              <a:path w="9525" h="5079">
                <a:moveTo>
                  <a:pt x="4571" y="0"/>
                </a:moveTo>
                <a:lnTo>
                  <a:pt x="2286" y="0"/>
                </a:lnTo>
                <a:lnTo>
                  <a:pt x="0" y="2286"/>
                </a:lnTo>
                <a:lnTo>
                  <a:pt x="2286" y="4571"/>
                </a:lnTo>
                <a:lnTo>
                  <a:pt x="4571" y="4571"/>
                </a:lnTo>
                <a:lnTo>
                  <a:pt x="9143" y="2286"/>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942" name="object 941">
            <a:extLst>
              <a:ext uri="{FF2B5EF4-FFF2-40B4-BE49-F238E27FC236}">
                <a16:creationId xmlns:a16="http://schemas.microsoft.com/office/drawing/2014/main" id="{D116807D-7AC4-43FF-8E74-F1B294EA1FA3}"/>
              </a:ext>
            </a:extLst>
          </p:cNvPr>
          <p:cNvSpPr/>
          <p:nvPr/>
        </p:nvSpPr>
        <p:spPr>
          <a:xfrm>
            <a:off x="5768870" y="3911643"/>
            <a:ext cx="6350" cy="3175"/>
          </a:xfrm>
          <a:custGeom>
            <a:avLst/>
            <a:gdLst/>
            <a:ahLst/>
            <a:cxnLst/>
            <a:rect l="l" t="t" r="r" b="b"/>
            <a:pathLst>
              <a:path w="6350" h="3175">
                <a:moveTo>
                  <a:pt x="4063" y="0"/>
                </a:moveTo>
                <a:lnTo>
                  <a:pt x="2031" y="0"/>
                </a:lnTo>
                <a:lnTo>
                  <a:pt x="0" y="1523"/>
                </a:lnTo>
                <a:lnTo>
                  <a:pt x="2031" y="3047"/>
                </a:lnTo>
                <a:lnTo>
                  <a:pt x="4063" y="3047"/>
                </a:lnTo>
                <a:lnTo>
                  <a:pt x="6095" y="1523"/>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43" name="object 942">
            <a:extLst>
              <a:ext uri="{FF2B5EF4-FFF2-40B4-BE49-F238E27FC236}">
                <a16:creationId xmlns:a16="http://schemas.microsoft.com/office/drawing/2014/main" id="{6D2A9636-DC58-4611-AF74-D0F8FB26CF4E}"/>
              </a:ext>
            </a:extLst>
          </p:cNvPr>
          <p:cNvSpPr/>
          <p:nvPr/>
        </p:nvSpPr>
        <p:spPr>
          <a:xfrm>
            <a:off x="5778014" y="3914692"/>
            <a:ext cx="7620" cy="6350"/>
          </a:xfrm>
          <a:custGeom>
            <a:avLst/>
            <a:gdLst/>
            <a:ahLst/>
            <a:cxnLst/>
            <a:rect l="l" t="t" r="r" b="b"/>
            <a:pathLst>
              <a:path w="7620" h="6350">
                <a:moveTo>
                  <a:pt x="5714" y="0"/>
                </a:moveTo>
                <a:lnTo>
                  <a:pt x="3810" y="0"/>
                </a:lnTo>
                <a:lnTo>
                  <a:pt x="0" y="2032"/>
                </a:lnTo>
                <a:lnTo>
                  <a:pt x="0" y="4064"/>
                </a:lnTo>
                <a:lnTo>
                  <a:pt x="3810" y="6096"/>
                </a:lnTo>
                <a:lnTo>
                  <a:pt x="5714" y="6096"/>
                </a:lnTo>
                <a:lnTo>
                  <a:pt x="7620" y="4064"/>
                </a:lnTo>
                <a:lnTo>
                  <a:pt x="7620" y="2032"/>
                </a:lnTo>
                <a:lnTo>
                  <a:pt x="5714" y="0"/>
                </a:lnTo>
                <a:close/>
              </a:path>
            </a:pathLst>
          </a:custGeom>
          <a:solidFill>
            <a:srgbClr val="C8C9CC"/>
          </a:solidFill>
        </p:spPr>
        <p:txBody>
          <a:bodyPr wrap="square" lIns="0" tIns="0" rIns="0" bIns="0" rtlCol="0"/>
          <a:lstStyle/>
          <a:p>
            <a:endParaRPr>
              <a:solidFill>
                <a:schemeClr val="tx1"/>
              </a:solidFill>
            </a:endParaRPr>
          </a:p>
        </p:txBody>
      </p:sp>
      <p:sp>
        <p:nvSpPr>
          <p:cNvPr id="944" name="object 943">
            <a:extLst>
              <a:ext uri="{FF2B5EF4-FFF2-40B4-BE49-F238E27FC236}">
                <a16:creationId xmlns:a16="http://schemas.microsoft.com/office/drawing/2014/main" id="{50FABE02-E15F-40D1-97F8-6F688075110F}"/>
              </a:ext>
            </a:extLst>
          </p:cNvPr>
          <p:cNvSpPr/>
          <p:nvPr/>
        </p:nvSpPr>
        <p:spPr>
          <a:xfrm>
            <a:off x="5761249" y="3907072"/>
            <a:ext cx="9525" cy="5080"/>
          </a:xfrm>
          <a:custGeom>
            <a:avLst/>
            <a:gdLst/>
            <a:ahLst/>
            <a:cxnLst/>
            <a:rect l="l" t="t" r="r" b="b"/>
            <a:pathLst>
              <a:path w="9525" h="5079">
                <a:moveTo>
                  <a:pt x="4572" y="0"/>
                </a:moveTo>
                <a:lnTo>
                  <a:pt x="0" y="2285"/>
                </a:lnTo>
                <a:lnTo>
                  <a:pt x="4572" y="4571"/>
                </a:lnTo>
                <a:lnTo>
                  <a:pt x="9143" y="4571"/>
                </a:lnTo>
                <a:lnTo>
                  <a:pt x="9143"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45" name="object 944">
            <a:extLst>
              <a:ext uri="{FF2B5EF4-FFF2-40B4-BE49-F238E27FC236}">
                <a16:creationId xmlns:a16="http://schemas.microsoft.com/office/drawing/2014/main" id="{611BA771-BBF1-401B-AFD0-9B4F88BDD28E}"/>
              </a:ext>
            </a:extLst>
          </p:cNvPr>
          <p:cNvSpPr/>
          <p:nvPr/>
        </p:nvSpPr>
        <p:spPr>
          <a:xfrm>
            <a:off x="5773441" y="3913167"/>
            <a:ext cx="7620" cy="5080"/>
          </a:xfrm>
          <a:custGeom>
            <a:avLst/>
            <a:gdLst/>
            <a:ahLst/>
            <a:cxnLst/>
            <a:rect l="l" t="t" r="r" b="b"/>
            <a:pathLst>
              <a:path w="7620" h="5079">
                <a:moveTo>
                  <a:pt x="3810" y="0"/>
                </a:moveTo>
                <a:lnTo>
                  <a:pt x="0" y="2285"/>
                </a:lnTo>
                <a:lnTo>
                  <a:pt x="3810" y="4571"/>
                </a:lnTo>
                <a:lnTo>
                  <a:pt x="7620" y="2285"/>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946" name="object 945">
            <a:extLst>
              <a:ext uri="{FF2B5EF4-FFF2-40B4-BE49-F238E27FC236}">
                <a16:creationId xmlns:a16="http://schemas.microsoft.com/office/drawing/2014/main" id="{641D2AED-C06B-46DF-A5A6-531C45DE333D}"/>
              </a:ext>
            </a:extLst>
          </p:cNvPr>
          <p:cNvSpPr/>
          <p:nvPr/>
        </p:nvSpPr>
        <p:spPr>
          <a:xfrm>
            <a:off x="5758202" y="3904023"/>
            <a:ext cx="7620" cy="5080"/>
          </a:xfrm>
          <a:custGeom>
            <a:avLst/>
            <a:gdLst/>
            <a:ahLst/>
            <a:cxnLst/>
            <a:rect l="l" t="t" r="r" b="b"/>
            <a:pathLst>
              <a:path w="7620" h="5079">
                <a:moveTo>
                  <a:pt x="3810" y="0"/>
                </a:moveTo>
                <a:lnTo>
                  <a:pt x="1904" y="0"/>
                </a:lnTo>
                <a:lnTo>
                  <a:pt x="0" y="2285"/>
                </a:lnTo>
                <a:lnTo>
                  <a:pt x="1904" y="4571"/>
                </a:lnTo>
                <a:lnTo>
                  <a:pt x="3810" y="4571"/>
                </a:lnTo>
                <a:lnTo>
                  <a:pt x="7620" y="2285"/>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947" name="object 946">
            <a:extLst>
              <a:ext uri="{FF2B5EF4-FFF2-40B4-BE49-F238E27FC236}">
                <a16:creationId xmlns:a16="http://schemas.microsoft.com/office/drawing/2014/main" id="{11DFE928-6481-4E76-BE2B-A2E7DE44DCD2}"/>
              </a:ext>
            </a:extLst>
          </p:cNvPr>
          <p:cNvSpPr/>
          <p:nvPr/>
        </p:nvSpPr>
        <p:spPr>
          <a:xfrm>
            <a:off x="5746010" y="3904023"/>
            <a:ext cx="9525" cy="5080"/>
          </a:xfrm>
          <a:custGeom>
            <a:avLst/>
            <a:gdLst/>
            <a:ahLst/>
            <a:cxnLst/>
            <a:rect l="l" t="t" r="r" b="b"/>
            <a:pathLst>
              <a:path w="9525" h="5079">
                <a:moveTo>
                  <a:pt x="4571" y="0"/>
                </a:moveTo>
                <a:lnTo>
                  <a:pt x="0" y="2285"/>
                </a:lnTo>
                <a:lnTo>
                  <a:pt x="4571" y="4571"/>
                </a:lnTo>
                <a:lnTo>
                  <a:pt x="9143" y="2285"/>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948" name="object 947">
            <a:extLst>
              <a:ext uri="{FF2B5EF4-FFF2-40B4-BE49-F238E27FC236}">
                <a16:creationId xmlns:a16="http://schemas.microsoft.com/office/drawing/2014/main" id="{2C9B40FB-453D-40A9-B023-2FCEE69C8872}"/>
              </a:ext>
            </a:extLst>
          </p:cNvPr>
          <p:cNvSpPr/>
          <p:nvPr/>
        </p:nvSpPr>
        <p:spPr>
          <a:xfrm>
            <a:off x="5750581" y="3900975"/>
            <a:ext cx="9525" cy="6350"/>
          </a:xfrm>
          <a:custGeom>
            <a:avLst/>
            <a:gdLst/>
            <a:ahLst/>
            <a:cxnLst/>
            <a:rect l="l" t="t" r="r" b="b"/>
            <a:pathLst>
              <a:path w="9525" h="6350">
                <a:moveTo>
                  <a:pt x="6858" y="0"/>
                </a:moveTo>
                <a:lnTo>
                  <a:pt x="4572" y="0"/>
                </a:lnTo>
                <a:lnTo>
                  <a:pt x="0" y="2031"/>
                </a:lnTo>
                <a:lnTo>
                  <a:pt x="0" y="4063"/>
                </a:lnTo>
                <a:lnTo>
                  <a:pt x="4572" y="6095"/>
                </a:lnTo>
                <a:lnTo>
                  <a:pt x="6858" y="6095"/>
                </a:lnTo>
                <a:lnTo>
                  <a:pt x="9144" y="4063"/>
                </a:lnTo>
                <a:lnTo>
                  <a:pt x="9144" y="2031"/>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949" name="object 948">
            <a:extLst>
              <a:ext uri="{FF2B5EF4-FFF2-40B4-BE49-F238E27FC236}">
                <a16:creationId xmlns:a16="http://schemas.microsoft.com/office/drawing/2014/main" id="{D11B508E-5CF2-46F8-8512-796EF6D848FF}"/>
              </a:ext>
            </a:extLst>
          </p:cNvPr>
          <p:cNvSpPr/>
          <p:nvPr/>
        </p:nvSpPr>
        <p:spPr>
          <a:xfrm>
            <a:off x="5794778" y="3925360"/>
            <a:ext cx="6350" cy="5080"/>
          </a:xfrm>
          <a:custGeom>
            <a:avLst/>
            <a:gdLst/>
            <a:ahLst/>
            <a:cxnLst/>
            <a:rect l="l" t="t" r="r" b="b"/>
            <a:pathLst>
              <a:path w="6350" h="5079">
                <a:moveTo>
                  <a:pt x="6096" y="0"/>
                </a:moveTo>
                <a:lnTo>
                  <a:pt x="0" y="0"/>
                </a:lnTo>
                <a:lnTo>
                  <a:pt x="0" y="2286"/>
                </a:lnTo>
                <a:lnTo>
                  <a:pt x="2032" y="4572"/>
                </a:lnTo>
                <a:lnTo>
                  <a:pt x="4063" y="4572"/>
                </a:lnTo>
                <a:lnTo>
                  <a:pt x="6096" y="2286"/>
                </a:lnTo>
                <a:lnTo>
                  <a:pt x="6096" y="0"/>
                </a:lnTo>
                <a:close/>
              </a:path>
            </a:pathLst>
          </a:custGeom>
          <a:solidFill>
            <a:srgbClr val="C8C9CC"/>
          </a:solidFill>
        </p:spPr>
        <p:txBody>
          <a:bodyPr wrap="square" lIns="0" tIns="0" rIns="0" bIns="0" rtlCol="0"/>
          <a:lstStyle/>
          <a:p>
            <a:endParaRPr>
              <a:solidFill>
                <a:schemeClr val="tx1"/>
              </a:solidFill>
            </a:endParaRPr>
          </a:p>
        </p:txBody>
      </p:sp>
      <p:sp>
        <p:nvSpPr>
          <p:cNvPr id="950" name="object 949">
            <a:extLst>
              <a:ext uri="{FF2B5EF4-FFF2-40B4-BE49-F238E27FC236}">
                <a16:creationId xmlns:a16="http://schemas.microsoft.com/office/drawing/2014/main" id="{4EA1D3CB-70C0-4346-9486-A0C1A67B5838}"/>
              </a:ext>
            </a:extLst>
          </p:cNvPr>
          <p:cNvSpPr/>
          <p:nvPr/>
        </p:nvSpPr>
        <p:spPr>
          <a:xfrm>
            <a:off x="5788681" y="3920787"/>
            <a:ext cx="9525" cy="5080"/>
          </a:xfrm>
          <a:custGeom>
            <a:avLst/>
            <a:gdLst/>
            <a:ahLst/>
            <a:cxnLst/>
            <a:rect l="l" t="t" r="r" b="b"/>
            <a:pathLst>
              <a:path w="9525" h="5079">
                <a:moveTo>
                  <a:pt x="4572" y="0"/>
                </a:moveTo>
                <a:lnTo>
                  <a:pt x="0" y="2286"/>
                </a:lnTo>
                <a:lnTo>
                  <a:pt x="4572" y="4571"/>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51" name="object 950">
            <a:extLst>
              <a:ext uri="{FF2B5EF4-FFF2-40B4-BE49-F238E27FC236}">
                <a16:creationId xmlns:a16="http://schemas.microsoft.com/office/drawing/2014/main" id="{0A489E4B-1B89-4676-9BD1-4A0E1D6BEB12}"/>
              </a:ext>
            </a:extLst>
          </p:cNvPr>
          <p:cNvSpPr/>
          <p:nvPr/>
        </p:nvSpPr>
        <p:spPr>
          <a:xfrm>
            <a:off x="5810017" y="3934504"/>
            <a:ext cx="9525" cy="3175"/>
          </a:xfrm>
          <a:custGeom>
            <a:avLst/>
            <a:gdLst/>
            <a:ahLst/>
            <a:cxnLst/>
            <a:rect l="l" t="t" r="r" b="b"/>
            <a:pathLst>
              <a:path w="9525" h="3175">
                <a:moveTo>
                  <a:pt x="4572" y="0"/>
                </a:moveTo>
                <a:lnTo>
                  <a:pt x="2286" y="0"/>
                </a:lnTo>
                <a:lnTo>
                  <a:pt x="0" y="1524"/>
                </a:lnTo>
                <a:lnTo>
                  <a:pt x="2286" y="3048"/>
                </a:lnTo>
                <a:lnTo>
                  <a:pt x="4572" y="3048"/>
                </a:lnTo>
                <a:lnTo>
                  <a:pt x="9144" y="1524"/>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52" name="object 951">
            <a:extLst>
              <a:ext uri="{FF2B5EF4-FFF2-40B4-BE49-F238E27FC236}">
                <a16:creationId xmlns:a16="http://schemas.microsoft.com/office/drawing/2014/main" id="{6D07377E-FC52-47AD-B67D-BD46E1C2018E}"/>
              </a:ext>
            </a:extLst>
          </p:cNvPr>
          <p:cNvSpPr/>
          <p:nvPr/>
        </p:nvSpPr>
        <p:spPr>
          <a:xfrm>
            <a:off x="5803922" y="3936028"/>
            <a:ext cx="9525" cy="5080"/>
          </a:xfrm>
          <a:custGeom>
            <a:avLst/>
            <a:gdLst/>
            <a:ahLst/>
            <a:cxnLst/>
            <a:rect l="l" t="t" r="r" b="b"/>
            <a:pathLst>
              <a:path w="9525" h="5079">
                <a:moveTo>
                  <a:pt x="6857" y="0"/>
                </a:moveTo>
                <a:lnTo>
                  <a:pt x="4571" y="0"/>
                </a:lnTo>
                <a:lnTo>
                  <a:pt x="0" y="2286"/>
                </a:lnTo>
                <a:lnTo>
                  <a:pt x="4571" y="4572"/>
                </a:lnTo>
                <a:lnTo>
                  <a:pt x="6857" y="4572"/>
                </a:lnTo>
                <a:lnTo>
                  <a:pt x="9143" y="2286"/>
                </a:lnTo>
                <a:lnTo>
                  <a:pt x="6857" y="0"/>
                </a:lnTo>
                <a:close/>
              </a:path>
            </a:pathLst>
          </a:custGeom>
          <a:solidFill>
            <a:srgbClr val="C8C9CC"/>
          </a:solidFill>
        </p:spPr>
        <p:txBody>
          <a:bodyPr wrap="square" lIns="0" tIns="0" rIns="0" bIns="0" rtlCol="0"/>
          <a:lstStyle/>
          <a:p>
            <a:endParaRPr>
              <a:solidFill>
                <a:schemeClr val="tx1"/>
              </a:solidFill>
            </a:endParaRPr>
          </a:p>
        </p:txBody>
      </p:sp>
      <p:sp>
        <p:nvSpPr>
          <p:cNvPr id="953" name="object 952">
            <a:extLst>
              <a:ext uri="{FF2B5EF4-FFF2-40B4-BE49-F238E27FC236}">
                <a16:creationId xmlns:a16="http://schemas.microsoft.com/office/drawing/2014/main" id="{2991E352-92BE-4279-834B-FDE0609B2A1C}"/>
              </a:ext>
            </a:extLst>
          </p:cNvPr>
          <p:cNvSpPr/>
          <p:nvPr/>
        </p:nvSpPr>
        <p:spPr>
          <a:xfrm>
            <a:off x="5794778" y="3942123"/>
            <a:ext cx="6350" cy="5080"/>
          </a:xfrm>
          <a:custGeom>
            <a:avLst/>
            <a:gdLst/>
            <a:ahLst/>
            <a:cxnLst/>
            <a:rect l="l" t="t" r="r" b="b"/>
            <a:pathLst>
              <a:path w="6350" h="5079">
                <a:moveTo>
                  <a:pt x="4063" y="0"/>
                </a:moveTo>
                <a:lnTo>
                  <a:pt x="2032" y="0"/>
                </a:lnTo>
                <a:lnTo>
                  <a:pt x="0" y="2285"/>
                </a:lnTo>
                <a:lnTo>
                  <a:pt x="2032" y="4571"/>
                </a:lnTo>
                <a:lnTo>
                  <a:pt x="4063" y="4571"/>
                </a:lnTo>
                <a:lnTo>
                  <a:pt x="6096" y="2285"/>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54" name="object 953">
            <a:extLst>
              <a:ext uri="{FF2B5EF4-FFF2-40B4-BE49-F238E27FC236}">
                <a16:creationId xmlns:a16="http://schemas.microsoft.com/office/drawing/2014/main" id="{DA744F81-29F8-42E3-89A0-3F55A732728A}"/>
              </a:ext>
            </a:extLst>
          </p:cNvPr>
          <p:cNvSpPr/>
          <p:nvPr/>
        </p:nvSpPr>
        <p:spPr>
          <a:xfrm>
            <a:off x="5799349" y="3937552"/>
            <a:ext cx="9525" cy="6350"/>
          </a:xfrm>
          <a:custGeom>
            <a:avLst/>
            <a:gdLst/>
            <a:ahLst/>
            <a:cxnLst/>
            <a:rect l="l" t="t" r="r" b="b"/>
            <a:pathLst>
              <a:path w="9525" h="6350">
                <a:moveTo>
                  <a:pt x="4572" y="0"/>
                </a:moveTo>
                <a:lnTo>
                  <a:pt x="0" y="2031"/>
                </a:lnTo>
                <a:lnTo>
                  <a:pt x="0" y="4063"/>
                </a:lnTo>
                <a:lnTo>
                  <a:pt x="4572" y="6095"/>
                </a:lnTo>
                <a:lnTo>
                  <a:pt x="9143" y="4063"/>
                </a:lnTo>
                <a:lnTo>
                  <a:pt x="9143" y="2031"/>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55" name="object 954">
            <a:extLst>
              <a:ext uri="{FF2B5EF4-FFF2-40B4-BE49-F238E27FC236}">
                <a16:creationId xmlns:a16="http://schemas.microsoft.com/office/drawing/2014/main" id="{3E438328-4154-4CC9-BC53-2B9E721082C0}"/>
              </a:ext>
            </a:extLst>
          </p:cNvPr>
          <p:cNvSpPr/>
          <p:nvPr/>
        </p:nvSpPr>
        <p:spPr>
          <a:xfrm>
            <a:off x="5788681" y="3943648"/>
            <a:ext cx="9525" cy="5080"/>
          </a:xfrm>
          <a:custGeom>
            <a:avLst/>
            <a:gdLst/>
            <a:ahLst/>
            <a:cxnLst/>
            <a:rect l="l" t="t" r="r" b="b"/>
            <a:pathLst>
              <a:path w="9525" h="5079">
                <a:moveTo>
                  <a:pt x="6858" y="0"/>
                </a:moveTo>
                <a:lnTo>
                  <a:pt x="4572" y="0"/>
                </a:lnTo>
                <a:lnTo>
                  <a:pt x="0" y="2285"/>
                </a:lnTo>
                <a:lnTo>
                  <a:pt x="4572" y="4571"/>
                </a:lnTo>
                <a:lnTo>
                  <a:pt x="6858" y="4571"/>
                </a:lnTo>
                <a:lnTo>
                  <a:pt x="9144" y="2285"/>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956" name="object 955">
            <a:extLst>
              <a:ext uri="{FF2B5EF4-FFF2-40B4-BE49-F238E27FC236}">
                <a16:creationId xmlns:a16="http://schemas.microsoft.com/office/drawing/2014/main" id="{FA82BA2E-C901-46C1-8FF2-112B0CFB4B59}"/>
              </a:ext>
            </a:extLst>
          </p:cNvPr>
          <p:cNvSpPr/>
          <p:nvPr/>
        </p:nvSpPr>
        <p:spPr>
          <a:xfrm>
            <a:off x="5803922" y="3929931"/>
            <a:ext cx="9525" cy="5080"/>
          </a:xfrm>
          <a:custGeom>
            <a:avLst/>
            <a:gdLst/>
            <a:ahLst/>
            <a:cxnLst/>
            <a:rect l="l" t="t" r="r" b="b"/>
            <a:pathLst>
              <a:path w="9525" h="5079">
                <a:moveTo>
                  <a:pt x="6857" y="0"/>
                </a:moveTo>
                <a:lnTo>
                  <a:pt x="4571" y="0"/>
                </a:lnTo>
                <a:lnTo>
                  <a:pt x="0" y="2286"/>
                </a:lnTo>
                <a:lnTo>
                  <a:pt x="0" y="4572"/>
                </a:lnTo>
                <a:lnTo>
                  <a:pt x="9143" y="4572"/>
                </a:lnTo>
                <a:lnTo>
                  <a:pt x="9143" y="2286"/>
                </a:lnTo>
                <a:lnTo>
                  <a:pt x="6857" y="0"/>
                </a:lnTo>
                <a:close/>
              </a:path>
            </a:pathLst>
          </a:custGeom>
          <a:solidFill>
            <a:srgbClr val="C8C9CC"/>
          </a:solidFill>
        </p:spPr>
        <p:txBody>
          <a:bodyPr wrap="square" lIns="0" tIns="0" rIns="0" bIns="0" rtlCol="0"/>
          <a:lstStyle/>
          <a:p>
            <a:endParaRPr>
              <a:solidFill>
                <a:schemeClr val="tx1"/>
              </a:solidFill>
            </a:endParaRPr>
          </a:p>
        </p:txBody>
      </p:sp>
      <p:sp>
        <p:nvSpPr>
          <p:cNvPr id="957" name="object 956">
            <a:extLst>
              <a:ext uri="{FF2B5EF4-FFF2-40B4-BE49-F238E27FC236}">
                <a16:creationId xmlns:a16="http://schemas.microsoft.com/office/drawing/2014/main" id="{C5E02A28-C8C2-4CF4-8016-F1DFFCD469A2}"/>
              </a:ext>
            </a:extLst>
          </p:cNvPr>
          <p:cNvSpPr/>
          <p:nvPr/>
        </p:nvSpPr>
        <p:spPr>
          <a:xfrm>
            <a:off x="5799349" y="3926884"/>
            <a:ext cx="9525" cy="5080"/>
          </a:xfrm>
          <a:custGeom>
            <a:avLst/>
            <a:gdLst/>
            <a:ahLst/>
            <a:cxnLst/>
            <a:rect l="l" t="t" r="r" b="b"/>
            <a:pathLst>
              <a:path w="9525" h="5079">
                <a:moveTo>
                  <a:pt x="4572" y="0"/>
                </a:moveTo>
                <a:lnTo>
                  <a:pt x="0" y="2286"/>
                </a:lnTo>
                <a:lnTo>
                  <a:pt x="4572" y="4572"/>
                </a:lnTo>
                <a:lnTo>
                  <a:pt x="9143"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58" name="object 957">
            <a:extLst>
              <a:ext uri="{FF2B5EF4-FFF2-40B4-BE49-F238E27FC236}">
                <a16:creationId xmlns:a16="http://schemas.microsoft.com/office/drawing/2014/main" id="{E713C432-12B3-41DD-9FCA-1647015657EE}"/>
              </a:ext>
            </a:extLst>
          </p:cNvPr>
          <p:cNvSpPr/>
          <p:nvPr/>
        </p:nvSpPr>
        <p:spPr>
          <a:xfrm>
            <a:off x="5773441" y="3919263"/>
            <a:ext cx="7620" cy="5080"/>
          </a:xfrm>
          <a:custGeom>
            <a:avLst/>
            <a:gdLst/>
            <a:ahLst/>
            <a:cxnLst/>
            <a:rect l="l" t="t" r="r" b="b"/>
            <a:pathLst>
              <a:path w="7620" h="5079">
                <a:moveTo>
                  <a:pt x="3810" y="0"/>
                </a:moveTo>
                <a:lnTo>
                  <a:pt x="0" y="2286"/>
                </a:lnTo>
                <a:lnTo>
                  <a:pt x="3810" y="4571"/>
                </a:lnTo>
                <a:lnTo>
                  <a:pt x="7620" y="2286"/>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959" name="object 958">
            <a:extLst>
              <a:ext uri="{FF2B5EF4-FFF2-40B4-BE49-F238E27FC236}">
                <a16:creationId xmlns:a16="http://schemas.microsoft.com/office/drawing/2014/main" id="{B7120258-3D43-45A2-BADD-FBEFB594F074}"/>
              </a:ext>
            </a:extLst>
          </p:cNvPr>
          <p:cNvSpPr/>
          <p:nvPr/>
        </p:nvSpPr>
        <p:spPr>
          <a:xfrm>
            <a:off x="5758202" y="3914692"/>
            <a:ext cx="7620" cy="5080"/>
          </a:xfrm>
          <a:custGeom>
            <a:avLst/>
            <a:gdLst/>
            <a:ahLst/>
            <a:cxnLst/>
            <a:rect l="l" t="t" r="r" b="b"/>
            <a:pathLst>
              <a:path w="7620" h="5079">
                <a:moveTo>
                  <a:pt x="3810" y="0"/>
                </a:moveTo>
                <a:lnTo>
                  <a:pt x="0" y="2286"/>
                </a:lnTo>
                <a:lnTo>
                  <a:pt x="0" y="4572"/>
                </a:lnTo>
                <a:lnTo>
                  <a:pt x="7620" y="4572"/>
                </a:lnTo>
                <a:lnTo>
                  <a:pt x="7620" y="2286"/>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960" name="object 959">
            <a:extLst>
              <a:ext uri="{FF2B5EF4-FFF2-40B4-BE49-F238E27FC236}">
                <a16:creationId xmlns:a16="http://schemas.microsoft.com/office/drawing/2014/main" id="{866C29DE-BC3E-4442-9223-10279CF3F309}"/>
              </a:ext>
            </a:extLst>
          </p:cNvPr>
          <p:cNvSpPr/>
          <p:nvPr/>
        </p:nvSpPr>
        <p:spPr>
          <a:xfrm>
            <a:off x="5761249" y="3919263"/>
            <a:ext cx="9525" cy="5080"/>
          </a:xfrm>
          <a:custGeom>
            <a:avLst/>
            <a:gdLst/>
            <a:ahLst/>
            <a:cxnLst/>
            <a:rect l="l" t="t" r="r" b="b"/>
            <a:pathLst>
              <a:path w="9525" h="5079">
                <a:moveTo>
                  <a:pt x="6858" y="0"/>
                </a:moveTo>
                <a:lnTo>
                  <a:pt x="4572" y="0"/>
                </a:lnTo>
                <a:lnTo>
                  <a:pt x="0" y="2286"/>
                </a:lnTo>
                <a:lnTo>
                  <a:pt x="4572" y="4571"/>
                </a:lnTo>
                <a:lnTo>
                  <a:pt x="6858" y="4571"/>
                </a:lnTo>
                <a:lnTo>
                  <a:pt x="9143" y="2286"/>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961" name="object 960">
            <a:extLst>
              <a:ext uri="{FF2B5EF4-FFF2-40B4-BE49-F238E27FC236}">
                <a16:creationId xmlns:a16="http://schemas.microsoft.com/office/drawing/2014/main" id="{7F90E77A-769C-4F20-BE12-B90CAF1AC8C7}"/>
              </a:ext>
            </a:extLst>
          </p:cNvPr>
          <p:cNvSpPr/>
          <p:nvPr/>
        </p:nvSpPr>
        <p:spPr>
          <a:xfrm>
            <a:off x="5768870" y="3920787"/>
            <a:ext cx="6350" cy="5080"/>
          </a:xfrm>
          <a:custGeom>
            <a:avLst/>
            <a:gdLst/>
            <a:ahLst/>
            <a:cxnLst/>
            <a:rect l="l" t="t" r="r" b="b"/>
            <a:pathLst>
              <a:path w="6350" h="5079">
                <a:moveTo>
                  <a:pt x="4063" y="0"/>
                </a:moveTo>
                <a:lnTo>
                  <a:pt x="2031" y="0"/>
                </a:lnTo>
                <a:lnTo>
                  <a:pt x="0" y="2286"/>
                </a:lnTo>
                <a:lnTo>
                  <a:pt x="2031" y="4571"/>
                </a:lnTo>
                <a:lnTo>
                  <a:pt x="4063" y="4571"/>
                </a:lnTo>
                <a:lnTo>
                  <a:pt x="6095"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62" name="object 961">
            <a:extLst>
              <a:ext uri="{FF2B5EF4-FFF2-40B4-BE49-F238E27FC236}">
                <a16:creationId xmlns:a16="http://schemas.microsoft.com/office/drawing/2014/main" id="{76BF4128-5220-46C1-A4F4-A222F2A667A6}"/>
              </a:ext>
            </a:extLst>
          </p:cNvPr>
          <p:cNvSpPr/>
          <p:nvPr/>
        </p:nvSpPr>
        <p:spPr>
          <a:xfrm>
            <a:off x="5773441" y="3923836"/>
            <a:ext cx="7620" cy="6350"/>
          </a:xfrm>
          <a:custGeom>
            <a:avLst/>
            <a:gdLst/>
            <a:ahLst/>
            <a:cxnLst/>
            <a:rect l="l" t="t" r="r" b="b"/>
            <a:pathLst>
              <a:path w="7620" h="6350">
                <a:moveTo>
                  <a:pt x="3810" y="0"/>
                </a:moveTo>
                <a:lnTo>
                  <a:pt x="0" y="2032"/>
                </a:lnTo>
                <a:lnTo>
                  <a:pt x="0" y="4064"/>
                </a:lnTo>
                <a:lnTo>
                  <a:pt x="3810" y="6096"/>
                </a:lnTo>
                <a:lnTo>
                  <a:pt x="7620" y="4064"/>
                </a:lnTo>
                <a:lnTo>
                  <a:pt x="7620" y="2032"/>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963" name="object 962">
            <a:extLst>
              <a:ext uri="{FF2B5EF4-FFF2-40B4-BE49-F238E27FC236}">
                <a16:creationId xmlns:a16="http://schemas.microsoft.com/office/drawing/2014/main" id="{E0048DCD-36B2-4353-B6B4-017B49AE6669}"/>
              </a:ext>
            </a:extLst>
          </p:cNvPr>
          <p:cNvSpPr/>
          <p:nvPr/>
        </p:nvSpPr>
        <p:spPr>
          <a:xfrm>
            <a:off x="5753629" y="3913167"/>
            <a:ext cx="6350" cy="5080"/>
          </a:xfrm>
          <a:custGeom>
            <a:avLst/>
            <a:gdLst/>
            <a:ahLst/>
            <a:cxnLst/>
            <a:rect l="l" t="t" r="r" b="b"/>
            <a:pathLst>
              <a:path w="6350" h="5079">
                <a:moveTo>
                  <a:pt x="4063" y="0"/>
                </a:moveTo>
                <a:lnTo>
                  <a:pt x="2032" y="0"/>
                </a:lnTo>
                <a:lnTo>
                  <a:pt x="0" y="2285"/>
                </a:lnTo>
                <a:lnTo>
                  <a:pt x="2032" y="4571"/>
                </a:lnTo>
                <a:lnTo>
                  <a:pt x="4063" y="4571"/>
                </a:lnTo>
                <a:lnTo>
                  <a:pt x="6096" y="2285"/>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64" name="object 963">
            <a:extLst>
              <a:ext uri="{FF2B5EF4-FFF2-40B4-BE49-F238E27FC236}">
                <a16:creationId xmlns:a16="http://schemas.microsoft.com/office/drawing/2014/main" id="{69A366F0-1C28-49DA-A51B-B536230F1FEA}"/>
              </a:ext>
            </a:extLst>
          </p:cNvPr>
          <p:cNvSpPr/>
          <p:nvPr/>
        </p:nvSpPr>
        <p:spPr>
          <a:xfrm>
            <a:off x="5741437" y="3913167"/>
            <a:ext cx="9525" cy="5080"/>
          </a:xfrm>
          <a:custGeom>
            <a:avLst/>
            <a:gdLst/>
            <a:ahLst/>
            <a:cxnLst/>
            <a:rect l="l" t="t" r="r" b="b"/>
            <a:pathLst>
              <a:path w="9525" h="5079">
                <a:moveTo>
                  <a:pt x="4572" y="0"/>
                </a:moveTo>
                <a:lnTo>
                  <a:pt x="2286" y="0"/>
                </a:lnTo>
                <a:lnTo>
                  <a:pt x="0" y="2285"/>
                </a:lnTo>
                <a:lnTo>
                  <a:pt x="2286" y="4571"/>
                </a:lnTo>
                <a:lnTo>
                  <a:pt x="4572" y="4571"/>
                </a:lnTo>
                <a:lnTo>
                  <a:pt x="9143"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65" name="object 964">
            <a:extLst>
              <a:ext uri="{FF2B5EF4-FFF2-40B4-BE49-F238E27FC236}">
                <a16:creationId xmlns:a16="http://schemas.microsoft.com/office/drawing/2014/main" id="{DC8A551A-333E-470E-8267-70FFB1A3C173}"/>
              </a:ext>
            </a:extLst>
          </p:cNvPr>
          <p:cNvSpPr/>
          <p:nvPr/>
        </p:nvSpPr>
        <p:spPr>
          <a:xfrm>
            <a:off x="5746010" y="3914692"/>
            <a:ext cx="9525" cy="5080"/>
          </a:xfrm>
          <a:custGeom>
            <a:avLst/>
            <a:gdLst/>
            <a:ahLst/>
            <a:cxnLst/>
            <a:rect l="l" t="t" r="r" b="b"/>
            <a:pathLst>
              <a:path w="9525" h="5079">
                <a:moveTo>
                  <a:pt x="4571" y="0"/>
                </a:moveTo>
                <a:lnTo>
                  <a:pt x="0" y="2286"/>
                </a:lnTo>
                <a:lnTo>
                  <a:pt x="0" y="4572"/>
                </a:lnTo>
                <a:lnTo>
                  <a:pt x="9143" y="4572"/>
                </a:lnTo>
                <a:lnTo>
                  <a:pt x="9143" y="2286"/>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966" name="object 965">
            <a:extLst>
              <a:ext uri="{FF2B5EF4-FFF2-40B4-BE49-F238E27FC236}">
                <a16:creationId xmlns:a16="http://schemas.microsoft.com/office/drawing/2014/main" id="{78251871-5EF0-434E-B6CA-39FEBED220F6}"/>
              </a:ext>
            </a:extLst>
          </p:cNvPr>
          <p:cNvSpPr/>
          <p:nvPr/>
        </p:nvSpPr>
        <p:spPr>
          <a:xfrm>
            <a:off x="5779537" y="3926884"/>
            <a:ext cx="6350" cy="5080"/>
          </a:xfrm>
          <a:custGeom>
            <a:avLst/>
            <a:gdLst/>
            <a:ahLst/>
            <a:cxnLst/>
            <a:rect l="l" t="t" r="r" b="b"/>
            <a:pathLst>
              <a:path w="6350" h="5079">
                <a:moveTo>
                  <a:pt x="4063" y="0"/>
                </a:moveTo>
                <a:lnTo>
                  <a:pt x="2032" y="0"/>
                </a:lnTo>
                <a:lnTo>
                  <a:pt x="0" y="2286"/>
                </a:lnTo>
                <a:lnTo>
                  <a:pt x="2032" y="4572"/>
                </a:lnTo>
                <a:lnTo>
                  <a:pt x="4063" y="4572"/>
                </a:lnTo>
                <a:lnTo>
                  <a:pt x="6096"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67" name="object 966">
            <a:extLst>
              <a:ext uri="{FF2B5EF4-FFF2-40B4-BE49-F238E27FC236}">
                <a16:creationId xmlns:a16="http://schemas.microsoft.com/office/drawing/2014/main" id="{3DFCA570-32F9-419B-80E7-7A811CA1676E}"/>
              </a:ext>
            </a:extLst>
          </p:cNvPr>
          <p:cNvSpPr/>
          <p:nvPr/>
        </p:nvSpPr>
        <p:spPr>
          <a:xfrm>
            <a:off x="5779537" y="3934504"/>
            <a:ext cx="6350" cy="3175"/>
          </a:xfrm>
          <a:custGeom>
            <a:avLst/>
            <a:gdLst/>
            <a:ahLst/>
            <a:cxnLst/>
            <a:rect l="l" t="t" r="r" b="b"/>
            <a:pathLst>
              <a:path w="6350" h="3175">
                <a:moveTo>
                  <a:pt x="6096" y="0"/>
                </a:moveTo>
                <a:lnTo>
                  <a:pt x="0" y="0"/>
                </a:lnTo>
                <a:lnTo>
                  <a:pt x="0" y="1524"/>
                </a:lnTo>
                <a:lnTo>
                  <a:pt x="2032" y="3048"/>
                </a:lnTo>
                <a:lnTo>
                  <a:pt x="4063" y="3048"/>
                </a:lnTo>
                <a:lnTo>
                  <a:pt x="6096" y="1524"/>
                </a:lnTo>
                <a:lnTo>
                  <a:pt x="6096" y="0"/>
                </a:lnTo>
                <a:close/>
              </a:path>
            </a:pathLst>
          </a:custGeom>
          <a:solidFill>
            <a:srgbClr val="C8C9CC"/>
          </a:solidFill>
        </p:spPr>
        <p:txBody>
          <a:bodyPr wrap="square" lIns="0" tIns="0" rIns="0" bIns="0" rtlCol="0"/>
          <a:lstStyle/>
          <a:p>
            <a:endParaRPr>
              <a:solidFill>
                <a:schemeClr val="tx1"/>
              </a:solidFill>
            </a:endParaRPr>
          </a:p>
        </p:txBody>
      </p:sp>
      <p:sp>
        <p:nvSpPr>
          <p:cNvPr id="968" name="object 967">
            <a:extLst>
              <a:ext uri="{FF2B5EF4-FFF2-40B4-BE49-F238E27FC236}">
                <a16:creationId xmlns:a16="http://schemas.microsoft.com/office/drawing/2014/main" id="{3DACC3FF-1D7D-401F-9E53-D4B9A656E13F}"/>
              </a:ext>
            </a:extLst>
          </p:cNvPr>
          <p:cNvSpPr/>
          <p:nvPr/>
        </p:nvSpPr>
        <p:spPr>
          <a:xfrm>
            <a:off x="5753629" y="3919263"/>
            <a:ext cx="6350" cy="5080"/>
          </a:xfrm>
          <a:custGeom>
            <a:avLst/>
            <a:gdLst/>
            <a:ahLst/>
            <a:cxnLst/>
            <a:rect l="l" t="t" r="r" b="b"/>
            <a:pathLst>
              <a:path w="6350" h="5079">
                <a:moveTo>
                  <a:pt x="4063" y="0"/>
                </a:moveTo>
                <a:lnTo>
                  <a:pt x="2032" y="0"/>
                </a:lnTo>
                <a:lnTo>
                  <a:pt x="0" y="2286"/>
                </a:lnTo>
                <a:lnTo>
                  <a:pt x="2032" y="4571"/>
                </a:lnTo>
                <a:lnTo>
                  <a:pt x="4063" y="4571"/>
                </a:lnTo>
                <a:lnTo>
                  <a:pt x="6096"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69" name="object 968">
            <a:extLst>
              <a:ext uri="{FF2B5EF4-FFF2-40B4-BE49-F238E27FC236}">
                <a16:creationId xmlns:a16="http://schemas.microsoft.com/office/drawing/2014/main" id="{C971683E-C14B-41DE-ABEF-4B3822E35136}"/>
              </a:ext>
            </a:extLst>
          </p:cNvPr>
          <p:cNvSpPr/>
          <p:nvPr/>
        </p:nvSpPr>
        <p:spPr>
          <a:xfrm>
            <a:off x="5788681" y="3934504"/>
            <a:ext cx="9525" cy="3175"/>
          </a:xfrm>
          <a:custGeom>
            <a:avLst/>
            <a:gdLst/>
            <a:ahLst/>
            <a:cxnLst/>
            <a:rect l="l" t="t" r="r" b="b"/>
            <a:pathLst>
              <a:path w="9525" h="3175">
                <a:moveTo>
                  <a:pt x="4572" y="0"/>
                </a:moveTo>
                <a:lnTo>
                  <a:pt x="0" y="0"/>
                </a:lnTo>
                <a:lnTo>
                  <a:pt x="0" y="1524"/>
                </a:lnTo>
                <a:lnTo>
                  <a:pt x="4572" y="3048"/>
                </a:lnTo>
                <a:lnTo>
                  <a:pt x="6858" y="3048"/>
                </a:lnTo>
                <a:lnTo>
                  <a:pt x="9144" y="1524"/>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70" name="object 969">
            <a:extLst>
              <a:ext uri="{FF2B5EF4-FFF2-40B4-BE49-F238E27FC236}">
                <a16:creationId xmlns:a16="http://schemas.microsoft.com/office/drawing/2014/main" id="{C85A59EE-3D42-4511-8C0D-7A4002C3EE07}"/>
              </a:ext>
            </a:extLst>
          </p:cNvPr>
          <p:cNvSpPr/>
          <p:nvPr/>
        </p:nvSpPr>
        <p:spPr>
          <a:xfrm>
            <a:off x="5758202" y="3920787"/>
            <a:ext cx="7620" cy="5080"/>
          </a:xfrm>
          <a:custGeom>
            <a:avLst/>
            <a:gdLst/>
            <a:ahLst/>
            <a:cxnLst/>
            <a:rect l="l" t="t" r="r" b="b"/>
            <a:pathLst>
              <a:path w="7620" h="5079">
                <a:moveTo>
                  <a:pt x="3810" y="0"/>
                </a:moveTo>
                <a:lnTo>
                  <a:pt x="0" y="2286"/>
                </a:lnTo>
                <a:lnTo>
                  <a:pt x="3810" y="4571"/>
                </a:lnTo>
                <a:lnTo>
                  <a:pt x="7620" y="2286"/>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971" name="object 970">
            <a:extLst>
              <a:ext uri="{FF2B5EF4-FFF2-40B4-BE49-F238E27FC236}">
                <a16:creationId xmlns:a16="http://schemas.microsoft.com/office/drawing/2014/main" id="{69BFA1CD-F5DC-46A8-A6D9-397A8212A809}"/>
              </a:ext>
            </a:extLst>
          </p:cNvPr>
          <p:cNvSpPr/>
          <p:nvPr/>
        </p:nvSpPr>
        <p:spPr>
          <a:xfrm>
            <a:off x="5784110" y="3929931"/>
            <a:ext cx="9525" cy="5080"/>
          </a:xfrm>
          <a:custGeom>
            <a:avLst/>
            <a:gdLst/>
            <a:ahLst/>
            <a:cxnLst/>
            <a:rect l="l" t="t" r="r" b="b"/>
            <a:pathLst>
              <a:path w="9525" h="5079">
                <a:moveTo>
                  <a:pt x="4571" y="0"/>
                </a:moveTo>
                <a:lnTo>
                  <a:pt x="2286" y="0"/>
                </a:lnTo>
                <a:lnTo>
                  <a:pt x="0" y="2286"/>
                </a:lnTo>
                <a:lnTo>
                  <a:pt x="4571" y="4572"/>
                </a:lnTo>
                <a:lnTo>
                  <a:pt x="9143" y="2286"/>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972" name="object 971">
            <a:extLst>
              <a:ext uri="{FF2B5EF4-FFF2-40B4-BE49-F238E27FC236}">
                <a16:creationId xmlns:a16="http://schemas.microsoft.com/office/drawing/2014/main" id="{192E1A8C-ED71-45FB-8FE3-C53888AF0EE3}"/>
              </a:ext>
            </a:extLst>
          </p:cNvPr>
          <p:cNvSpPr/>
          <p:nvPr/>
        </p:nvSpPr>
        <p:spPr>
          <a:xfrm>
            <a:off x="5773441" y="3929931"/>
            <a:ext cx="7620" cy="5080"/>
          </a:xfrm>
          <a:custGeom>
            <a:avLst/>
            <a:gdLst/>
            <a:ahLst/>
            <a:cxnLst/>
            <a:rect l="l" t="t" r="r" b="b"/>
            <a:pathLst>
              <a:path w="7620" h="5079">
                <a:moveTo>
                  <a:pt x="3810" y="0"/>
                </a:moveTo>
                <a:lnTo>
                  <a:pt x="0" y="2286"/>
                </a:lnTo>
                <a:lnTo>
                  <a:pt x="3810" y="4572"/>
                </a:lnTo>
                <a:lnTo>
                  <a:pt x="7620" y="2286"/>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973" name="object 972">
            <a:extLst>
              <a:ext uri="{FF2B5EF4-FFF2-40B4-BE49-F238E27FC236}">
                <a16:creationId xmlns:a16="http://schemas.microsoft.com/office/drawing/2014/main" id="{C7D00B32-B83F-4066-9BCB-C2040434D3D3}"/>
              </a:ext>
            </a:extLst>
          </p:cNvPr>
          <p:cNvSpPr/>
          <p:nvPr/>
        </p:nvSpPr>
        <p:spPr>
          <a:xfrm>
            <a:off x="5738390" y="3914692"/>
            <a:ext cx="6350" cy="5080"/>
          </a:xfrm>
          <a:custGeom>
            <a:avLst/>
            <a:gdLst/>
            <a:ahLst/>
            <a:cxnLst/>
            <a:rect l="l" t="t" r="r" b="b"/>
            <a:pathLst>
              <a:path w="6350" h="5079">
                <a:moveTo>
                  <a:pt x="4063" y="0"/>
                </a:moveTo>
                <a:lnTo>
                  <a:pt x="2032" y="0"/>
                </a:lnTo>
                <a:lnTo>
                  <a:pt x="0" y="2286"/>
                </a:lnTo>
                <a:lnTo>
                  <a:pt x="2032" y="4572"/>
                </a:lnTo>
                <a:lnTo>
                  <a:pt x="6096" y="4572"/>
                </a:lnTo>
                <a:lnTo>
                  <a:pt x="6096"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74" name="object 973">
            <a:extLst>
              <a:ext uri="{FF2B5EF4-FFF2-40B4-BE49-F238E27FC236}">
                <a16:creationId xmlns:a16="http://schemas.microsoft.com/office/drawing/2014/main" id="{9B2A4615-107E-4DE3-A101-35E98DEE706A}"/>
              </a:ext>
            </a:extLst>
          </p:cNvPr>
          <p:cNvSpPr/>
          <p:nvPr/>
        </p:nvSpPr>
        <p:spPr>
          <a:xfrm>
            <a:off x="5761249" y="3923836"/>
            <a:ext cx="9525" cy="6350"/>
          </a:xfrm>
          <a:custGeom>
            <a:avLst/>
            <a:gdLst/>
            <a:ahLst/>
            <a:cxnLst/>
            <a:rect l="l" t="t" r="r" b="b"/>
            <a:pathLst>
              <a:path w="9525" h="6350">
                <a:moveTo>
                  <a:pt x="6858" y="0"/>
                </a:moveTo>
                <a:lnTo>
                  <a:pt x="4572" y="0"/>
                </a:lnTo>
                <a:lnTo>
                  <a:pt x="0" y="2032"/>
                </a:lnTo>
                <a:lnTo>
                  <a:pt x="0" y="4064"/>
                </a:lnTo>
                <a:lnTo>
                  <a:pt x="4572" y="6096"/>
                </a:lnTo>
                <a:lnTo>
                  <a:pt x="6858" y="6096"/>
                </a:lnTo>
                <a:lnTo>
                  <a:pt x="9143" y="4064"/>
                </a:lnTo>
                <a:lnTo>
                  <a:pt x="9143" y="2032"/>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975" name="object 974">
            <a:extLst>
              <a:ext uri="{FF2B5EF4-FFF2-40B4-BE49-F238E27FC236}">
                <a16:creationId xmlns:a16="http://schemas.microsoft.com/office/drawing/2014/main" id="{0F01388F-F2D5-4F23-9817-BAA14A7D46D3}"/>
              </a:ext>
            </a:extLst>
          </p:cNvPr>
          <p:cNvSpPr/>
          <p:nvPr/>
        </p:nvSpPr>
        <p:spPr>
          <a:xfrm>
            <a:off x="5768870" y="3914692"/>
            <a:ext cx="6350" cy="5080"/>
          </a:xfrm>
          <a:custGeom>
            <a:avLst/>
            <a:gdLst/>
            <a:ahLst/>
            <a:cxnLst/>
            <a:rect l="l" t="t" r="r" b="b"/>
            <a:pathLst>
              <a:path w="6350" h="5079">
                <a:moveTo>
                  <a:pt x="4063" y="0"/>
                </a:moveTo>
                <a:lnTo>
                  <a:pt x="2031" y="0"/>
                </a:lnTo>
                <a:lnTo>
                  <a:pt x="0" y="2286"/>
                </a:lnTo>
                <a:lnTo>
                  <a:pt x="0" y="4572"/>
                </a:lnTo>
                <a:lnTo>
                  <a:pt x="6095" y="4572"/>
                </a:lnTo>
                <a:lnTo>
                  <a:pt x="6095"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76" name="object 975">
            <a:extLst>
              <a:ext uri="{FF2B5EF4-FFF2-40B4-BE49-F238E27FC236}">
                <a16:creationId xmlns:a16="http://schemas.microsoft.com/office/drawing/2014/main" id="{7A7C9C02-AA1C-474D-9F35-F6AC940AE0CE}"/>
              </a:ext>
            </a:extLst>
          </p:cNvPr>
          <p:cNvSpPr/>
          <p:nvPr/>
        </p:nvSpPr>
        <p:spPr>
          <a:xfrm>
            <a:off x="5768870" y="3926884"/>
            <a:ext cx="9525" cy="5080"/>
          </a:xfrm>
          <a:custGeom>
            <a:avLst/>
            <a:gdLst/>
            <a:ahLst/>
            <a:cxnLst/>
            <a:rect l="l" t="t" r="r" b="b"/>
            <a:pathLst>
              <a:path w="9525" h="5079">
                <a:moveTo>
                  <a:pt x="4571" y="0"/>
                </a:moveTo>
                <a:lnTo>
                  <a:pt x="2285" y="0"/>
                </a:lnTo>
                <a:lnTo>
                  <a:pt x="0" y="2286"/>
                </a:lnTo>
                <a:lnTo>
                  <a:pt x="2285" y="4572"/>
                </a:lnTo>
                <a:lnTo>
                  <a:pt x="4571" y="4572"/>
                </a:lnTo>
                <a:lnTo>
                  <a:pt x="9143" y="2286"/>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977" name="object 976">
            <a:extLst>
              <a:ext uri="{FF2B5EF4-FFF2-40B4-BE49-F238E27FC236}">
                <a16:creationId xmlns:a16="http://schemas.microsoft.com/office/drawing/2014/main" id="{D2676221-EC0F-4A13-A521-AD305128E0CE}"/>
              </a:ext>
            </a:extLst>
          </p:cNvPr>
          <p:cNvSpPr/>
          <p:nvPr/>
        </p:nvSpPr>
        <p:spPr>
          <a:xfrm>
            <a:off x="5799349" y="3934504"/>
            <a:ext cx="9525" cy="3175"/>
          </a:xfrm>
          <a:custGeom>
            <a:avLst/>
            <a:gdLst/>
            <a:ahLst/>
            <a:cxnLst/>
            <a:rect l="l" t="t" r="r" b="b"/>
            <a:pathLst>
              <a:path w="9525" h="3175">
                <a:moveTo>
                  <a:pt x="4572" y="0"/>
                </a:moveTo>
                <a:lnTo>
                  <a:pt x="0" y="1524"/>
                </a:lnTo>
                <a:lnTo>
                  <a:pt x="4572" y="3048"/>
                </a:lnTo>
                <a:lnTo>
                  <a:pt x="9143" y="1524"/>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78" name="object 977">
            <a:extLst>
              <a:ext uri="{FF2B5EF4-FFF2-40B4-BE49-F238E27FC236}">
                <a16:creationId xmlns:a16="http://schemas.microsoft.com/office/drawing/2014/main" id="{C535C882-EF94-4822-8B8E-0A59B991BE65}"/>
              </a:ext>
            </a:extLst>
          </p:cNvPr>
          <p:cNvSpPr/>
          <p:nvPr/>
        </p:nvSpPr>
        <p:spPr>
          <a:xfrm>
            <a:off x="5794778" y="3929931"/>
            <a:ext cx="6350" cy="5080"/>
          </a:xfrm>
          <a:custGeom>
            <a:avLst/>
            <a:gdLst/>
            <a:ahLst/>
            <a:cxnLst/>
            <a:rect l="l" t="t" r="r" b="b"/>
            <a:pathLst>
              <a:path w="6350" h="5079">
                <a:moveTo>
                  <a:pt x="4063" y="0"/>
                </a:moveTo>
                <a:lnTo>
                  <a:pt x="2032" y="0"/>
                </a:lnTo>
                <a:lnTo>
                  <a:pt x="0" y="2286"/>
                </a:lnTo>
                <a:lnTo>
                  <a:pt x="2032" y="4572"/>
                </a:lnTo>
                <a:lnTo>
                  <a:pt x="6096" y="4572"/>
                </a:lnTo>
                <a:lnTo>
                  <a:pt x="6096"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79" name="object 978">
            <a:extLst>
              <a:ext uri="{FF2B5EF4-FFF2-40B4-BE49-F238E27FC236}">
                <a16:creationId xmlns:a16="http://schemas.microsoft.com/office/drawing/2014/main" id="{7E59E79C-1A3B-4725-984D-9CBB875ECB1E}"/>
              </a:ext>
            </a:extLst>
          </p:cNvPr>
          <p:cNvSpPr/>
          <p:nvPr/>
        </p:nvSpPr>
        <p:spPr>
          <a:xfrm>
            <a:off x="5794778" y="3936028"/>
            <a:ext cx="6350" cy="5080"/>
          </a:xfrm>
          <a:custGeom>
            <a:avLst/>
            <a:gdLst/>
            <a:ahLst/>
            <a:cxnLst/>
            <a:rect l="l" t="t" r="r" b="b"/>
            <a:pathLst>
              <a:path w="6350" h="5079">
                <a:moveTo>
                  <a:pt x="4063" y="0"/>
                </a:moveTo>
                <a:lnTo>
                  <a:pt x="2032" y="0"/>
                </a:lnTo>
                <a:lnTo>
                  <a:pt x="0" y="2286"/>
                </a:lnTo>
                <a:lnTo>
                  <a:pt x="2032" y="4572"/>
                </a:lnTo>
                <a:lnTo>
                  <a:pt x="4063" y="4572"/>
                </a:lnTo>
                <a:lnTo>
                  <a:pt x="6096"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80" name="object 979">
            <a:extLst>
              <a:ext uri="{FF2B5EF4-FFF2-40B4-BE49-F238E27FC236}">
                <a16:creationId xmlns:a16="http://schemas.microsoft.com/office/drawing/2014/main" id="{38903752-6C9F-4F52-91C4-67B2D46BDAEF}"/>
              </a:ext>
            </a:extLst>
          </p:cNvPr>
          <p:cNvSpPr/>
          <p:nvPr/>
        </p:nvSpPr>
        <p:spPr>
          <a:xfrm>
            <a:off x="5788681" y="3926884"/>
            <a:ext cx="9525" cy="5080"/>
          </a:xfrm>
          <a:custGeom>
            <a:avLst/>
            <a:gdLst/>
            <a:ahLst/>
            <a:cxnLst/>
            <a:rect l="l" t="t" r="r" b="b"/>
            <a:pathLst>
              <a:path w="9525" h="5079">
                <a:moveTo>
                  <a:pt x="4572" y="0"/>
                </a:moveTo>
                <a:lnTo>
                  <a:pt x="0" y="2286"/>
                </a:lnTo>
                <a:lnTo>
                  <a:pt x="4572" y="4572"/>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81" name="object 980">
            <a:extLst>
              <a:ext uri="{FF2B5EF4-FFF2-40B4-BE49-F238E27FC236}">
                <a16:creationId xmlns:a16="http://schemas.microsoft.com/office/drawing/2014/main" id="{151AFB60-4427-489D-A218-C57688F242C2}"/>
              </a:ext>
            </a:extLst>
          </p:cNvPr>
          <p:cNvSpPr/>
          <p:nvPr/>
        </p:nvSpPr>
        <p:spPr>
          <a:xfrm>
            <a:off x="5788681" y="3937552"/>
            <a:ext cx="9525" cy="5080"/>
          </a:xfrm>
          <a:custGeom>
            <a:avLst/>
            <a:gdLst/>
            <a:ahLst/>
            <a:cxnLst/>
            <a:rect l="l" t="t" r="r" b="b"/>
            <a:pathLst>
              <a:path w="9525" h="5079">
                <a:moveTo>
                  <a:pt x="6858" y="0"/>
                </a:moveTo>
                <a:lnTo>
                  <a:pt x="4572" y="0"/>
                </a:lnTo>
                <a:lnTo>
                  <a:pt x="0" y="2286"/>
                </a:lnTo>
                <a:lnTo>
                  <a:pt x="0" y="4572"/>
                </a:lnTo>
                <a:lnTo>
                  <a:pt x="9144" y="4572"/>
                </a:lnTo>
                <a:lnTo>
                  <a:pt x="9144" y="2286"/>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982" name="object 981">
            <a:extLst>
              <a:ext uri="{FF2B5EF4-FFF2-40B4-BE49-F238E27FC236}">
                <a16:creationId xmlns:a16="http://schemas.microsoft.com/office/drawing/2014/main" id="{32C6E934-30A3-4B9A-B3F0-BDC962C4D33F}"/>
              </a:ext>
            </a:extLst>
          </p:cNvPr>
          <p:cNvSpPr/>
          <p:nvPr/>
        </p:nvSpPr>
        <p:spPr>
          <a:xfrm>
            <a:off x="5741437" y="3900975"/>
            <a:ext cx="9525" cy="6350"/>
          </a:xfrm>
          <a:custGeom>
            <a:avLst/>
            <a:gdLst/>
            <a:ahLst/>
            <a:cxnLst/>
            <a:rect l="l" t="t" r="r" b="b"/>
            <a:pathLst>
              <a:path w="9525" h="6350">
                <a:moveTo>
                  <a:pt x="4572" y="0"/>
                </a:moveTo>
                <a:lnTo>
                  <a:pt x="2286" y="0"/>
                </a:lnTo>
                <a:lnTo>
                  <a:pt x="0" y="2031"/>
                </a:lnTo>
                <a:lnTo>
                  <a:pt x="0" y="4063"/>
                </a:lnTo>
                <a:lnTo>
                  <a:pt x="2286" y="6095"/>
                </a:lnTo>
                <a:lnTo>
                  <a:pt x="4572" y="6095"/>
                </a:lnTo>
                <a:lnTo>
                  <a:pt x="9143" y="4063"/>
                </a:lnTo>
                <a:lnTo>
                  <a:pt x="9143" y="2031"/>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83" name="object 982">
            <a:extLst>
              <a:ext uri="{FF2B5EF4-FFF2-40B4-BE49-F238E27FC236}">
                <a16:creationId xmlns:a16="http://schemas.microsoft.com/office/drawing/2014/main" id="{C08FA8C5-7F8C-4317-BB13-55CC1504921A}"/>
              </a:ext>
            </a:extLst>
          </p:cNvPr>
          <p:cNvSpPr/>
          <p:nvPr/>
        </p:nvSpPr>
        <p:spPr>
          <a:xfrm>
            <a:off x="5778014" y="3920787"/>
            <a:ext cx="7620" cy="5080"/>
          </a:xfrm>
          <a:custGeom>
            <a:avLst/>
            <a:gdLst/>
            <a:ahLst/>
            <a:cxnLst/>
            <a:rect l="l" t="t" r="r" b="b"/>
            <a:pathLst>
              <a:path w="7620" h="5079">
                <a:moveTo>
                  <a:pt x="5714" y="0"/>
                </a:moveTo>
                <a:lnTo>
                  <a:pt x="3810" y="0"/>
                </a:lnTo>
                <a:lnTo>
                  <a:pt x="0" y="2286"/>
                </a:lnTo>
                <a:lnTo>
                  <a:pt x="3810" y="4571"/>
                </a:lnTo>
                <a:lnTo>
                  <a:pt x="5714" y="4571"/>
                </a:lnTo>
                <a:lnTo>
                  <a:pt x="7620" y="2286"/>
                </a:lnTo>
                <a:lnTo>
                  <a:pt x="5714" y="0"/>
                </a:lnTo>
                <a:close/>
              </a:path>
            </a:pathLst>
          </a:custGeom>
          <a:solidFill>
            <a:srgbClr val="C8C9CC"/>
          </a:solidFill>
        </p:spPr>
        <p:txBody>
          <a:bodyPr wrap="square" lIns="0" tIns="0" rIns="0" bIns="0" rtlCol="0"/>
          <a:lstStyle/>
          <a:p>
            <a:endParaRPr>
              <a:solidFill>
                <a:schemeClr val="tx1"/>
              </a:solidFill>
            </a:endParaRPr>
          </a:p>
        </p:txBody>
      </p:sp>
      <p:sp>
        <p:nvSpPr>
          <p:cNvPr id="984" name="object 983">
            <a:extLst>
              <a:ext uri="{FF2B5EF4-FFF2-40B4-BE49-F238E27FC236}">
                <a16:creationId xmlns:a16="http://schemas.microsoft.com/office/drawing/2014/main" id="{CAAF9EC3-78AF-4CC7-AB7C-19F7DE73BF8C}"/>
              </a:ext>
            </a:extLst>
          </p:cNvPr>
          <p:cNvSpPr/>
          <p:nvPr/>
        </p:nvSpPr>
        <p:spPr>
          <a:xfrm>
            <a:off x="5784110" y="3923836"/>
            <a:ext cx="9525" cy="6350"/>
          </a:xfrm>
          <a:custGeom>
            <a:avLst/>
            <a:gdLst/>
            <a:ahLst/>
            <a:cxnLst/>
            <a:rect l="l" t="t" r="r" b="b"/>
            <a:pathLst>
              <a:path w="9525" h="6350">
                <a:moveTo>
                  <a:pt x="4571" y="0"/>
                </a:moveTo>
                <a:lnTo>
                  <a:pt x="2286" y="0"/>
                </a:lnTo>
                <a:lnTo>
                  <a:pt x="0" y="2032"/>
                </a:lnTo>
                <a:lnTo>
                  <a:pt x="0" y="4064"/>
                </a:lnTo>
                <a:lnTo>
                  <a:pt x="2286" y="6096"/>
                </a:lnTo>
                <a:lnTo>
                  <a:pt x="4571" y="6096"/>
                </a:lnTo>
                <a:lnTo>
                  <a:pt x="9143" y="4064"/>
                </a:lnTo>
                <a:lnTo>
                  <a:pt x="9143" y="2032"/>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985" name="object 984">
            <a:extLst>
              <a:ext uri="{FF2B5EF4-FFF2-40B4-BE49-F238E27FC236}">
                <a16:creationId xmlns:a16="http://schemas.microsoft.com/office/drawing/2014/main" id="{72DDFE66-A4DB-46EE-9F5E-0BB7F56930E0}"/>
              </a:ext>
            </a:extLst>
          </p:cNvPr>
          <p:cNvSpPr/>
          <p:nvPr/>
        </p:nvSpPr>
        <p:spPr>
          <a:xfrm>
            <a:off x="5761249" y="3929931"/>
            <a:ext cx="9525" cy="5080"/>
          </a:xfrm>
          <a:custGeom>
            <a:avLst/>
            <a:gdLst/>
            <a:ahLst/>
            <a:cxnLst/>
            <a:rect l="l" t="t" r="r" b="b"/>
            <a:pathLst>
              <a:path w="9525" h="5079">
                <a:moveTo>
                  <a:pt x="6858" y="0"/>
                </a:moveTo>
                <a:lnTo>
                  <a:pt x="4572" y="0"/>
                </a:lnTo>
                <a:lnTo>
                  <a:pt x="0" y="2286"/>
                </a:lnTo>
                <a:lnTo>
                  <a:pt x="4572" y="4572"/>
                </a:lnTo>
                <a:lnTo>
                  <a:pt x="6858" y="4572"/>
                </a:lnTo>
                <a:lnTo>
                  <a:pt x="9143" y="2286"/>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986" name="object 985">
            <a:extLst>
              <a:ext uri="{FF2B5EF4-FFF2-40B4-BE49-F238E27FC236}">
                <a16:creationId xmlns:a16="http://schemas.microsoft.com/office/drawing/2014/main" id="{D45BF527-A04E-4069-A640-066CFDE11364}"/>
              </a:ext>
            </a:extLst>
          </p:cNvPr>
          <p:cNvSpPr/>
          <p:nvPr/>
        </p:nvSpPr>
        <p:spPr>
          <a:xfrm>
            <a:off x="5758202" y="3926884"/>
            <a:ext cx="7620" cy="5080"/>
          </a:xfrm>
          <a:custGeom>
            <a:avLst/>
            <a:gdLst/>
            <a:ahLst/>
            <a:cxnLst/>
            <a:rect l="l" t="t" r="r" b="b"/>
            <a:pathLst>
              <a:path w="7620" h="5079">
                <a:moveTo>
                  <a:pt x="3810" y="0"/>
                </a:moveTo>
                <a:lnTo>
                  <a:pt x="0" y="2286"/>
                </a:lnTo>
                <a:lnTo>
                  <a:pt x="3810" y="4572"/>
                </a:lnTo>
                <a:lnTo>
                  <a:pt x="7620" y="2286"/>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987" name="object 986">
            <a:extLst>
              <a:ext uri="{FF2B5EF4-FFF2-40B4-BE49-F238E27FC236}">
                <a16:creationId xmlns:a16="http://schemas.microsoft.com/office/drawing/2014/main" id="{C9375CA7-BBD2-4F44-B851-2AE402B81857}"/>
              </a:ext>
            </a:extLst>
          </p:cNvPr>
          <p:cNvSpPr/>
          <p:nvPr/>
        </p:nvSpPr>
        <p:spPr>
          <a:xfrm>
            <a:off x="5784110" y="3936028"/>
            <a:ext cx="9525" cy="5080"/>
          </a:xfrm>
          <a:custGeom>
            <a:avLst/>
            <a:gdLst/>
            <a:ahLst/>
            <a:cxnLst/>
            <a:rect l="l" t="t" r="r" b="b"/>
            <a:pathLst>
              <a:path w="9525" h="5079">
                <a:moveTo>
                  <a:pt x="4571" y="0"/>
                </a:moveTo>
                <a:lnTo>
                  <a:pt x="0" y="2286"/>
                </a:lnTo>
                <a:lnTo>
                  <a:pt x="4571" y="4572"/>
                </a:lnTo>
                <a:lnTo>
                  <a:pt x="9143" y="2286"/>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988" name="object 987">
            <a:extLst>
              <a:ext uri="{FF2B5EF4-FFF2-40B4-BE49-F238E27FC236}">
                <a16:creationId xmlns:a16="http://schemas.microsoft.com/office/drawing/2014/main" id="{B70839C7-8191-4511-B9FC-5A9E3EFD5823}"/>
              </a:ext>
            </a:extLst>
          </p:cNvPr>
          <p:cNvSpPr/>
          <p:nvPr/>
        </p:nvSpPr>
        <p:spPr>
          <a:xfrm>
            <a:off x="5741437" y="3919263"/>
            <a:ext cx="9525" cy="5080"/>
          </a:xfrm>
          <a:custGeom>
            <a:avLst/>
            <a:gdLst/>
            <a:ahLst/>
            <a:cxnLst/>
            <a:rect l="l" t="t" r="r" b="b"/>
            <a:pathLst>
              <a:path w="9525" h="5079">
                <a:moveTo>
                  <a:pt x="4572" y="0"/>
                </a:moveTo>
                <a:lnTo>
                  <a:pt x="2286" y="0"/>
                </a:lnTo>
                <a:lnTo>
                  <a:pt x="0" y="2286"/>
                </a:lnTo>
                <a:lnTo>
                  <a:pt x="4572" y="4571"/>
                </a:lnTo>
                <a:lnTo>
                  <a:pt x="9143"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89" name="object 988">
            <a:extLst>
              <a:ext uri="{FF2B5EF4-FFF2-40B4-BE49-F238E27FC236}">
                <a16:creationId xmlns:a16="http://schemas.microsoft.com/office/drawing/2014/main" id="{45D1511C-D091-47D6-85BA-3F6A21ACD474}"/>
              </a:ext>
            </a:extLst>
          </p:cNvPr>
          <p:cNvSpPr/>
          <p:nvPr/>
        </p:nvSpPr>
        <p:spPr>
          <a:xfrm>
            <a:off x="5746010" y="3920787"/>
            <a:ext cx="9525" cy="5080"/>
          </a:xfrm>
          <a:custGeom>
            <a:avLst/>
            <a:gdLst/>
            <a:ahLst/>
            <a:cxnLst/>
            <a:rect l="l" t="t" r="r" b="b"/>
            <a:pathLst>
              <a:path w="9525" h="5079">
                <a:moveTo>
                  <a:pt x="4571" y="0"/>
                </a:moveTo>
                <a:lnTo>
                  <a:pt x="0" y="2286"/>
                </a:lnTo>
                <a:lnTo>
                  <a:pt x="4571" y="4571"/>
                </a:lnTo>
                <a:lnTo>
                  <a:pt x="6857" y="4571"/>
                </a:lnTo>
                <a:lnTo>
                  <a:pt x="9143" y="2286"/>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990" name="object 989">
            <a:extLst>
              <a:ext uri="{FF2B5EF4-FFF2-40B4-BE49-F238E27FC236}">
                <a16:creationId xmlns:a16="http://schemas.microsoft.com/office/drawing/2014/main" id="{B1C2DD03-FA86-4DE6-9984-D3283BB9E652}"/>
              </a:ext>
            </a:extLst>
          </p:cNvPr>
          <p:cNvSpPr/>
          <p:nvPr/>
        </p:nvSpPr>
        <p:spPr>
          <a:xfrm>
            <a:off x="5753629" y="3923836"/>
            <a:ext cx="6350" cy="6350"/>
          </a:xfrm>
          <a:custGeom>
            <a:avLst/>
            <a:gdLst/>
            <a:ahLst/>
            <a:cxnLst/>
            <a:rect l="l" t="t" r="r" b="b"/>
            <a:pathLst>
              <a:path w="6350" h="6350">
                <a:moveTo>
                  <a:pt x="4063" y="0"/>
                </a:moveTo>
                <a:lnTo>
                  <a:pt x="2032" y="0"/>
                </a:lnTo>
                <a:lnTo>
                  <a:pt x="0" y="2032"/>
                </a:lnTo>
                <a:lnTo>
                  <a:pt x="0" y="4064"/>
                </a:lnTo>
                <a:lnTo>
                  <a:pt x="2032" y="6096"/>
                </a:lnTo>
                <a:lnTo>
                  <a:pt x="4063" y="6096"/>
                </a:lnTo>
                <a:lnTo>
                  <a:pt x="6096" y="4064"/>
                </a:lnTo>
                <a:lnTo>
                  <a:pt x="6096" y="2032"/>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91" name="object 990">
            <a:extLst>
              <a:ext uri="{FF2B5EF4-FFF2-40B4-BE49-F238E27FC236}">
                <a16:creationId xmlns:a16="http://schemas.microsoft.com/office/drawing/2014/main" id="{D5DBB770-6BA4-4443-92FD-F4F12D59554C}"/>
              </a:ext>
            </a:extLst>
          </p:cNvPr>
          <p:cNvSpPr/>
          <p:nvPr/>
        </p:nvSpPr>
        <p:spPr>
          <a:xfrm>
            <a:off x="5768870" y="3934504"/>
            <a:ext cx="9525" cy="3175"/>
          </a:xfrm>
          <a:custGeom>
            <a:avLst/>
            <a:gdLst/>
            <a:ahLst/>
            <a:cxnLst/>
            <a:rect l="l" t="t" r="r" b="b"/>
            <a:pathLst>
              <a:path w="9525" h="3175">
                <a:moveTo>
                  <a:pt x="9143" y="0"/>
                </a:moveTo>
                <a:lnTo>
                  <a:pt x="0" y="0"/>
                </a:lnTo>
                <a:lnTo>
                  <a:pt x="0" y="1524"/>
                </a:lnTo>
                <a:lnTo>
                  <a:pt x="2285" y="3048"/>
                </a:lnTo>
                <a:lnTo>
                  <a:pt x="4571" y="3048"/>
                </a:lnTo>
                <a:lnTo>
                  <a:pt x="9143" y="1524"/>
                </a:lnTo>
                <a:lnTo>
                  <a:pt x="9143" y="0"/>
                </a:lnTo>
                <a:close/>
              </a:path>
            </a:pathLst>
          </a:custGeom>
          <a:solidFill>
            <a:srgbClr val="C8C9CC"/>
          </a:solidFill>
        </p:spPr>
        <p:txBody>
          <a:bodyPr wrap="square" lIns="0" tIns="0" rIns="0" bIns="0" rtlCol="0"/>
          <a:lstStyle/>
          <a:p>
            <a:endParaRPr>
              <a:solidFill>
                <a:schemeClr val="tx1"/>
              </a:solidFill>
            </a:endParaRPr>
          </a:p>
        </p:txBody>
      </p:sp>
      <p:sp>
        <p:nvSpPr>
          <p:cNvPr id="992" name="object 991">
            <a:extLst>
              <a:ext uri="{FF2B5EF4-FFF2-40B4-BE49-F238E27FC236}">
                <a16:creationId xmlns:a16="http://schemas.microsoft.com/office/drawing/2014/main" id="{02B78085-3D87-4BB0-9095-3F6BCB751CFA}"/>
              </a:ext>
            </a:extLst>
          </p:cNvPr>
          <p:cNvSpPr/>
          <p:nvPr/>
        </p:nvSpPr>
        <p:spPr>
          <a:xfrm>
            <a:off x="5779537" y="3937552"/>
            <a:ext cx="6350" cy="5080"/>
          </a:xfrm>
          <a:custGeom>
            <a:avLst/>
            <a:gdLst/>
            <a:ahLst/>
            <a:cxnLst/>
            <a:rect l="l" t="t" r="r" b="b"/>
            <a:pathLst>
              <a:path w="6350" h="5079">
                <a:moveTo>
                  <a:pt x="4063" y="0"/>
                </a:moveTo>
                <a:lnTo>
                  <a:pt x="2032" y="0"/>
                </a:lnTo>
                <a:lnTo>
                  <a:pt x="0" y="2286"/>
                </a:lnTo>
                <a:lnTo>
                  <a:pt x="0" y="4572"/>
                </a:lnTo>
                <a:lnTo>
                  <a:pt x="6096" y="4572"/>
                </a:lnTo>
                <a:lnTo>
                  <a:pt x="6096" y="2286"/>
                </a:lnTo>
                <a:lnTo>
                  <a:pt x="4063" y="0"/>
                </a:lnTo>
                <a:close/>
              </a:path>
            </a:pathLst>
          </a:custGeom>
          <a:solidFill>
            <a:srgbClr val="C8C9CC"/>
          </a:solidFill>
        </p:spPr>
        <p:txBody>
          <a:bodyPr wrap="square" lIns="0" tIns="0" rIns="0" bIns="0" rtlCol="0"/>
          <a:lstStyle/>
          <a:p>
            <a:endParaRPr>
              <a:solidFill>
                <a:schemeClr val="tx1"/>
              </a:solidFill>
            </a:endParaRPr>
          </a:p>
        </p:txBody>
      </p:sp>
      <p:sp>
        <p:nvSpPr>
          <p:cNvPr id="993" name="object 992">
            <a:extLst>
              <a:ext uri="{FF2B5EF4-FFF2-40B4-BE49-F238E27FC236}">
                <a16:creationId xmlns:a16="http://schemas.microsoft.com/office/drawing/2014/main" id="{887009AF-FC4C-46B8-9083-4F12BB1DB022}"/>
              </a:ext>
            </a:extLst>
          </p:cNvPr>
          <p:cNvSpPr/>
          <p:nvPr/>
        </p:nvSpPr>
        <p:spPr>
          <a:xfrm>
            <a:off x="5773441" y="3936028"/>
            <a:ext cx="7620" cy="5080"/>
          </a:xfrm>
          <a:custGeom>
            <a:avLst/>
            <a:gdLst/>
            <a:ahLst/>
            <a:cxnLst/>
            <a:rect l="l" t="t" r="r" b="b"/>
            <a:pathLst>
              <a:path w="7620" h="5079">
                <a:moveTo>
                  <a:pt x="3810" y="0"/>
                </a:moveTo>
                <a:lnTo>
                  <a:pt x="0" y="2286"/>
                </a:lnTo>
                <a:lnTo>
                  <a:pt x="3810" y="4572"/>
                </a:lnTo>
                <a:lnTo>
                  <a:pt x="7620" y="2286"/>
                </a:lnTo>
                <a:lnTo>
                  <a:pt x="3810" y="0"/>
                </a:lnTo>
                <a:close/>
              </a:path>
            </a:pathLst>
          </a:custGeom>
          <a:solidFill>
            <a:srgbClr val="C8C9CC"/>
          </a:solidFill>
        </p:spPr>
        <p:txBody>
          <a:bodyPr wrap="square" lIns="0" tIns="0" rIns="0" bIns="0" rtlCol="0"/>
          <a:lstStyle/>
          <a:p>
            <a:endParaRPr>
              <a:solidFill>
                <a:schemeClr val="tx1"/>
              </a:solidFill>
            </a:endParaRPr>
          </a:p>
        </p:txBody>
      </p:sp>
      <p:sp>
        <p:nvSpPr>
          <p:cNvPr id="994" name="object 993">
            <a:extLst>
              <a:ext uri="{FF2B5EF4-FFF2-40B4-BE49-F238E27FC236}">
                <a16:creationId xmlns:a16="http://schemas.microsoft.com/office/drawing/2014/main" id="{983A4453-3839-453A-BF53-8065F4216465}"/>
              </a:ext>
            </a:extLst>
          </p:cNvPr>
          <p:cNvSpPr/>
          <p:nvPr/>
        </p:nvSpPr>
        <p:spPr>
          <a:xfrm>
            <a:off x="5768870" y="3937552"/>
            <a:ext cx="9525" cy="5080"/>
          </a:xfrm>
          <a:custGeom>
            <a:avLst/>
            <a:gdLst/>
            <a:ahLst/>
            <a:cxnLst/>
            <a:rect l="l" t="t" r="r" b="b"/>
            <a:pathLst>
              <a:path w="9525" h="5079">
                <a:moveTo>
                  <a:pt x="4571" y="0"/>
                </a:moveTo>
                <a:lnTo>
                  <a:pt x="2285" y="0"/>
                </a:lnTo>
                <a:lnTo>
                  <a:pt x="0" y="2286"/>
                </a:lnTo>
                <a:lnTo>
                  <a:pt x="4571" y="4572"/>
                </a:lnTo>
                <a:lnTo>
                  <a:pt x="9143" y="4572"/>
                </a:lnTo>
                <a:lnTo>
                  <a:pt x="9143" y="2286"/>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995" name="object 994">
            <a:extLst>
              <a:ext uri="{FF2B5EF4-FFF2-40B4-BE49-F238E27FC236}">
                <a16:creationId xmlns:a16="http://schemas.microsoft.com/office/drawing/2014/main" id="{E7C126AB-12D3-4964-BF0C-78B860DFEE43}"/>
              </a:ext>
            </a:extLst>
          </p:cNvPr>
          <p:cNvSpPr/>
          <p:nvPr/>
        </p:nvSpPr>
        <p:spPr>
          <a:xfrm>
            <a:off x="5720102" y="3907072"/>
            <a:ext cx="9525" cy="5080"/>
          </a:xfrm>
          <a:custGeom>
            <a:avLst/>
            <a:gdLst/>
            <a:ahLst/>
            <a:cxnLst/>
            <a:rect l="l" t="t" r="r" b="b"/>
            <a:pathLst>
              <a:path w="9525" h="5079">
                <a:moveTo>
                  <a:pt x="4572" y="0"/>
                </a:moveTo>
                <a:lnTo>
                  <a:pt x="0" y="2285"/>
                </a:lnTo>
                <a:lnTo>
                  <a:pt x="4572" y="4571"/>
                </a:lnTo>
                <a:lnTo>
                  <a:pt x="6858" y="4571"/>
                </a:lnTo>
                <a:lnTo>
                  <a:pt x="9144"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96" name="object 995">
            <a:extLst>
              <a:ext uri="{FF2B5EF4-FFF2-40B4-BE49-F238E27FC236}">
                <a16:creationId xmlns:a16="http://schemas.microsoft.com/office/drawing/2014/main" id="{6A878118-04B8-4E28-AC67-31452710ADB3}"/>
              </a:ext>
            </a:extLst>
          </p:cNvPr>
          <p:cNvSpPr/>
          <p:nvPr/>
        </p:nvSpPr>
        <p:spPr>
          <a:xfrm>
            <a:off x="5715529" y="3908596"/>
            <a:ext cx="9525" cy="6350"/>
          </a:xfrm>
          <a:custGeom>
            <a:avLst/>
            <a:gdLst/>
            <a:ahLst/>
            <a:cxnLst/>
            <a:rect l="l" t="t" r="r" b="b"/>
            <a:pathLst>
              <a:path w="9525" h="6350">
                <a:moveTo>
                  <a:pt x="4572" y="0"/>
                </a:moveTo>
                <a:lnTo>
                  <a:pt x="2286" y="0"/>
                </a:lnTo>
                <a:lnTo>
                  <a:pt x="0" y="2031"/>
                </a:lnTo>
                <a:lnTo>
                  <a:pt x="0" y="4063"/>
                </a:lnTo>
                <a:lnTo>
                  <a:pt x="4572" y="6095"/>
                </a:lnTo>
                <a:lnTo>
                  <a:pt x="9144" y="4063"/>
                </a:lnTo>
                <a:lnTo>
                  <a:pt x="9144" y="2031"/>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97" name="object 996">
            <a:extLst>
              <a:ext uri="{FF2B5EF4-FFF2-40B4-BE49-F238E27FC236}">
                <a16:creationId xmlns:a16="http://schemas.microsoft.com/office/drawing/2014/main" id="{AF738FDD-B6A3-438C-B93E-15CC969DFB56}"/>
              </a:ext>
            </a:extLst>
          </p:cNvPr>
          <p:cNvSpPr/>
          <p:nvPr/>
        </p:nvSpPr>
        <p:spPr>
          <a:xfrm>
            <a:off x="5735341" y="3897928"/>
            <a:ext cx="9525" cy="5080"/>
          </a:xfrm>
          <a:custGeom>
            <a:avLst/>
            <a:gdLst/>
            <a:ahLst/>
            <a:cxnLst/>
            <a:rect l="l" t="t" r="r" b="b"/>
            <a:pathLst>
              <a:path w="9525" h="5079">
                <a:moveTo>
                  <a:pt x="4572" y="0"/>
                </a:moveTo>
                <a:lnTo>
                  <a:pt x="0" y="2286"/>
                </a:lnTo>
                <a:lnTo>
                  <a:pt x="4572" y="4572"/>
                </a:lnTo>
                <a:lnTo>
                  <a:pt x="6858" y="4572"/>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998" name="object 997">
            <a:extLst>
              <a:ext uri="{FF2B5EF4-FFF2-40B4-BE49-F238E27FC236}">
                <a16:creationId xmlns:a16="http://schemas.microsoft.com/office/drawing/2014/main" id="{1549CE08-60BC-49AF-B3F9-E28D9F75E528}"/>
              </a:ext>
            </a:extLst>
          </p:cNvPr>
          <p:cNvSpPr/>
          <p:nvPr/>
        </p:nvSpPr>
        <p:spPr>
          <a:xfrm>
            <a:off x="5741437" y="3896404"/>
            <a:ext cx="7620" cy="5080"/>
          </a:xfrm>
          <a:custGeom>
            <a:avLst/>
            <a:gdLst/>
            <a:ahLst/>
            <a:cxnLst/>
            <a:rect l="l" t="t" r="r" b="b"/>
            <a:pathLst>
              <a:path w="7620" h="5079">
                <a:moveTo>
                  <a:pt x="5079" y="0"/>
                </a:moveTo>
                <a:lnTo>
                  <a:pt x="2539" y="0"/>
                </a:lnTo>
                <a:lnTo>
                  <a:pt x="0" y="2286"/>
                </a:lnTo>
                <a:lnTo>
                  <a:pt x="2539" y="4572"/>
                </a:lnTo>
                <a:lnTo>
                  <a:pt x="5079" y="4572"/>
                </a:lnTo>
                <a:lnTo>
                  <a:pt x="7620" y="2286"/>
                </a:lnTo>
                <a:lnTo>
                  <a:pt x="5079" y="0"/>
                </a:lnTo>
                <a:close/>
              </a:path>
            </a:pathLst>
          </a:custGeom>
          <a:solidFill>
            <a:srgbClr val="C8C9CC"/>
          </a:solidFill>
        </p:spPr>
        <p:txBody>
          <a:bodyPr wrap="square" lIns="0" tIns="0" rIns="0" bIns="0" rtlCol="0"/>
          <a:lstStyle/>
          <a:p>
            <a:endParaRPr>
              <a:solidFill>
                <a:schemeClr val="tx1"/>
              </a:solidFill>
            </a:endParaRPr>
          </a:p>
        </p:txBody>
      </p:sp>
      <p:sp>
        <p:nvSpPr>
          <p:cNvPr id="999" name="object 998">
            <a:extLst>
              <a:ext uri="{FF2B5EF4-FFF2-40B4-BE49-F238E27FC236}">
                <a16:creationId xmlns:a16="http://schemas.microsoft.com/office/drawing/2014/main" id="{1B119020-778B-471B-8028-ABEF0D510EF6}"/>
              </a:ext>
            </a:extLst>
          </p:cNvPr>
          <p:cNvSpPr/>
          <p:nvPr/>
        </p:nvSpPr>
        <p:spPr>
          <a:xfrm>
            <a:off x="5730770" y="3900975"/>
            <a:ext cx="9525" cy="6350"/>
          </a:xfrm>
          <a:custGeom>
            <a:avLst/>
            <a:gdLst/>
            <a:ahLst/>
            <a:cxnLst/>
            <a:rect l="l" t="t" r="r" b="b"/>
            <a:pathLst>
              <a:path w="9525" h="6350">
                <a:moveTo>
                  <a:pt x="4571" y="0"/>
                </a:moveTo>
                <a:lnTo>
                  <a:pt x="2285" y="0"/>
                </a:lnTo>
                <a:lnTo>
                  <a:pt x="0" y="2031"/>
                </a:lnTo>
                <a:lnTo>
                  <a:pt x="0" y="4063"/>
                </a:lnTo>
                <a:lnTo>
                  <a:pt x="4571" y="6095"/>
                </a:lnTo>
                <a:lnTo>
                  <a:pt x="9143" y="4063"/>
                </a:lnTo>
                <a:lnTo>
                  <a:pt x="9143" y="2031"/>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1000" name="object 999">
            <a:extLst>
              <a:ext uri="{FF2B5EF4-FFF2-40B4-BE49-F238E27FC236}">
                <a16:creationId xmlns:a16="http://schemas.microsoft.com/office/drawing/2014/main" id="{8E6C162A-DA64-4677-ACA4-BF57D51D4377}"/>
              </a:ext>
            </a:extLst>
          </p:cNvPr>
          <p:cNvSpPr/>
          <p:nvPr/>
        </p:nvSpPr>
        <p:spPr>
          <a:xfrm>
            <a:off x="5726197" y="3904023"/>
            <a:ext cx="7620" cy="5080"/>
          </a:xfrm>
          <a:custGeom>
            <a:avLst/>
            <a:gdLst/>
            <a:ahLst/>
            <a:cxnLst/>
            <a:rect l="l" t="t" r="r" b="b"/>
            <a:pathLst>
              <a:path w="7620" h="5079">
                <a:moveTo>
                  <a:pt x="5079" y="0"/>
                </a:moveTo>
                <a:lnTo>
                  <a:pt x="2539" y="0"/>
                </a:lnTo>
                <a:lnTo>
                  <a:pt x="0" y="2285"/>
                </a:lnTo>
                <a:lnTo>
                  <a:pt x="2539" y="4571"/>
                </a:lnTo>
                <a:lnTo>
                  <a:pt x="5079" y="4571"/>
                </a:lnTo>
                <a:lnTo>
                  <a:pt x="7619" y="2285"/>
                </a:lnTo>
                <a:lnTo>
                  <a:pt x="5079" y="0"/>
                </a:lnTo>
                <a:close/>
              </a:path>
            </a:pathLst>
          </a:custGeom>
          <a:solidFill>
            <a:srgbClr val="C8C9CC"/>
          </a:solidFill>
        </p:spPr>
        <p:txBody>
          <a:bodyPr wrap="square" lIns="0" tIns="0" rIns="0" bIns="0" rtlCol="0"/>
          <a:lstStyle/>
          <a:p>
            <a:endParaRPr>
              <a:solidFill>
                <a:schemeClr val="tx1"/>
              </a:solidFill>
            </a:endParaRPr>
          </a:p>
        </p:txBody>
      </p:sp>
      <p:sp>
        <p:nvSpPr>
          <p:cNvPr id="1001" name="object 1000">
            <a:extLst>
              <a:ext uri="{FF2B5EF4-FFF2-40B4-BE49-F238E27FC236}">
                <a16:creationId xmlns:a16="http://schemas.microsoft.com/office/drawing/2014/main" id="{622B3D53-BCE7-4597-B06F-0AEEC8D9C07F}"/>
              </a:ext>
            </a:extLst>
          </p:cNvPr>
          <p:cNvSpPr/>
          <p:nvPr/>
        </p:nvSpPr>
        <p:spPr>
          <a:xfrm>
            <a:off x="5746010" y="3897928"/>
            <a:ext cx="9525" cy="5080"/>
          </a:xfrm>
          <a:custGeom>
            <a:avLst/>
            <a:gdLst/>
            <a:ahLst/>
            <a:cxnLst/>
            <a:rect l="l" t="t" r="r" b="b"/>
            <a:pathLst>
              <a:path w="9525" h="5079">
                <a:moveTo>
                  <a:pt x="4571" y="0"/>
                </a:moveTo>
                <a:lnTo>
                  <a:pt x="0" y="2286"/>
                </a:lnTo>
                <a:lnTo>
                  <a:pt x="4571" y="4572"/>
                </a:lnTo>
                <a:lnTo>
                  <a:pt x="9143" y="2286"/>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1002" name="object 1001">
            <a:extLst>
              <a:ext uri="{FF2B5EF4-FFF2-40B4-BE49-F238E27FC236}">
                <a16:creationId xmlns:a16="http://schemas.microsoft.com/office/drawing/2014/main" id="{8D1BA379-E226-411C-B8AE-F5E1E5840CEE}"/>
              </a:ext>
            </a:extLst>
          </p:cNvPr>
          <p:cNvSpPr/>
          <p:nvPr/>
        </p:nvSpPr>
        <p:spPr>
          <a:xfrm>
            <a:off x="5820685" y="3937552"/>
            <a:ext cx="7620" cy="6350"/>
          </a:xfrm>
          <a:custGeom>
            <a:avLst/>
            <a:gdLst/>
            <a:ahLst/>
            <a:cxnLst/>
            <a:rect l="l" t="t" r="r" b="b"/>
            <a:pathLst>
              <a:path w="7620" h="6350">
                <a:moveTo>
                  <a:pt x="5079" y="0"/>
                </a:moveTo>
                <a:lnTo>
                  <a:pt x="2539" y="0"/>
                </a:lnTo>
                <a:lnTo>
                  <a:pt x="0" y="2031"/>
                </a:lnTo>
                <a:lnTo>
                  <a:pt x="0" y="4063"/>
                </a:lnTo>
                <a:lnTo>
                  <a:pt x="2539" y="6095"/>
                </a:lnTo>
                <a:lnTo>
                  <a:pt x="5079" y="6095"/>
                </a:lnTo>
                <a:lnTo>
                  <a:pt x="7619" y="4063"/>
                </a:lnTo>
                <a:lnTo>
                  <a:pt x="7619" y="2031"/>
                </a:lnTo>
                <a:lnTo>
                  <a:pt x="5079" y="0"/>
                </a:lnTo>
                <a:close/>
              </a:path>
            </a:pathLst>
          </a:custGeom>
          <a:solidFill>
            <a:srgbClr val="C8C9CC"/>
          </a:solidFill>
        </p:spPr>
        <p:txBody>
          <a:bodyPr wrap="square" lIns="0" tIns="0" rIns="0" bIns="0" rtlCol="0"/>
          <a:lstStyle/>
          <a:p>
            <a:endParaRPr>
              <a:solidFill>
                <a:schemeClr val="tx1"/>
              </a:solidFill>
            </a:endParaRPr>
          </a:p>
        </p:txBody>
      </p:sp>
      <p:sp>
        <p:nvSpPr>
          <p:cNvPr id="1003" name="object 1002">
            <a:extLst>
              <a:ext uri="{FF2B5EF4-FFF2-40B4-BE49-F238E27FC236}">
                <a16:creationId xmlns:a16="http://schemas.microsoft.com/office/drawing/2014/main" id="{134FF2A0-91B5-49E0-9BA6-D823FB0A013A}"/>
              </a:ext>
            </a:extLst>
          </p:cNvPr>
          <p:cNvSpPr/>
          <p:nvPr/>
        </p:nvSpPr>
        <p:spPr>
          <a:xfrm>
            <a:off x="5805446" y="3946696"/>
            <a:ext cx="7620" cy="6350"/>
          </a:xfrm>
          <a:custGeom>
            <a:avLst/>
            <a:gdLst/>
            <a:ahLst/>
            <a:cxnLst/>
            <a:rect l="l" t="t" r="r" b="b"/>
            <a:pathLst>
              <a:path w="7620" h="6350">
                <a:moveTo>
                  <a:pt x="5079" y="0"/>
                </a:moveTo>
                <a:lnTo>
                  <a:pt x="2539" y="0"/>
                </a:lnTo>
                <a:lnTo>
                  <a:pt x="0" y="2031"/>
                </a:lnTo>
                <a:lnTo>
                  <a:pt x="0" y="4063"/>
                </a:lnTo>
                <a:lnTo>
                  <a:pt x="2539" y="6095"/>
                </a:lnTo>
                <a:lnTo>
                  <a:pt x="5079" y="6095"/>
                </a:lnTo>
                <a:lnTo>
                  <a:pt x="7619" y="4063"/>
                </a:lnTo>
                <a:lnTo>
                  <a:pt x="7619" y="2031"/>
                </a:lnTo>
                <a:lnTo>
                  <a:pt x="5079" y="0"/>
                </a:lnTo>
                <a:close/>
              </a:path>
            </a:pathLst>
          </a:custGeom>
          <a:solidFill>
            <a:srgbClr val="C8C9CC"/>
          </a:solidFill>
        </p:spPr>
        <p:txBody>
          <a:bodyPr wrap="square" lIns="0" tIns="0" rIns="0" bIns="0" rtlCol="0"/>
          <a:lstStyle/>
          <a:p>
            <a:endParaRPr>
              <a:solidFill>
                <a:schemeClr val="tx1"/>
              </a:solidFill>
            </a:endParaRPr>
          </a:p>
        </p:txBody>
      </p:sp>
      <p:sp>
        <p:nvSpPr>
          <p:cNvPr id="1004" name="object 1003">
            <a:extLst>
              <a:ext uri="{FF2B5EF4-FFF2-40B4-BE49-F238E27FC236}">
                <a16:creationId xmlns:a16="http://schemas.microsoft.com/office/drawing/2014/main" id="{7BEF187B-6EA9-4DA2-B60A-73B9CD484EAB}"/>
              </a:ext>
            </a:extLst>
          </p:cNvPr>
          <p:cNvSpPr/>
          <p:nvPr/>
        </p:nvSpPr>
        <p:spPr>
          <a:xfrm>
            <a:off x="5794778" y="3949743"/>
            <a:ext cx="13970" cy="6350"/>
          </a:xfrm>
          <a:custGeom>
            <a:avLst/>
            <a:gdLst/>
            <a:ahLst/>
            <a:cxnLst/>
            <a:rect l="l" t="t" r="r" b="b"/>
            <a:pathLst>
              <a:path w="13970" h="6350">
                <a:moveTo>
                  <a:pt x="9144" y="0"/>
                </a:moveTo>
                <a:lnTo>
                  <a:pt x="0" y="4063"/>
                </a:lnTo>
                <a:lnTo>
                  <a:pt x="4572" y="6095"/>
                </a:lnTo>
                <a:lnTo>
                  <a:pt x="13715" y="2031"/>
                </a:lnTo>
                <a:lnTo>
                  <a:pt x="9144" y="0"/>
                </a:lnTo>
                <a:close/>
              </a:path>
            </a:pathLst>
          </a:custGeom>
          <a:solidFill>
            <a:srgbClr val="C8C9CC"/>
          </a:solidFill>
        </p:spPr>
        <p:txBody>
          <a:bodyPr wrap="square" lIns="0" tIns="0" rIns="0" bIns="0" rtlCol="0"/>
          <a:lstStyle/>
          <a:p>
            <a:endParaRPr>
              <a:solidFill>
                <a:schemeClr val="tx1"/>
              </a:solidFill>
            </a:endParaRPr>
          </a:p>
        </p:txBody>
      </p:sp>
      <p:sp>
        <p:nvSpPr>
          <p:cNvPr id="1005" name="object 1004">
            <a:extLst>
              <a:ext uri="{FF2B5EF4-FFF2-40B4-BE49-F238E27FC236}">
                <a16:creationId xmlns:a16="http://schemas.microsoft.com/office/drawing/2014/main" id="{F29BE955-39D2-47E1-B117-E23E13F9E820}"/>
              </a:ext>
            </a:extLst>
          </p:cNvPr>
          <p:cNvSpPr/>
          <p:nvPr/>
        </p:nvSpPr>
        <p:spPr>
          <a:xfrm>
            <a:off x="5720102" y="3913167"/>
            <a:ext cx="9525" cy="5080"/>
          </a:xfrm>
          <a:custGeom>
            <a:avLst/>
            <a:gdLst/>
            <a:ahLst/>
            <a:cxnLst/>
            <a:rect l="l" t="t" r="r" b="b"/>
            <a:pathLst>
              <a:path w="9525" h="5079">
                <a:moveTo>
                  <a:pt x="4572" y="0"/>
                </a:moveTo>
                <a:lnTo>
                  <a:pt x="0" y="2285"/>
                </a:lnTo>
                <a:lnTo>
                  <a:pt x="4572" y="4571"/>
                </a:lnTo>
                <a:lnTo>
                  <a:pt x="6858" y="4571"/>
                </a:lnTo>
                <a:lnTo>
                  <a:pt x="9144"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1006" name="object 1005">
            <a:extLst>
              <a:ext uri="{FF2B5EF4-FFF2-40B4-BE49-F238E27FC236}">
                <a16:creationId xmlns:a16="http://schemas.microsoft.com/office/drawing/2014/main" id="{6D4641F1-E8A6-4104-95E2-5B563942A894}"/>
              </a:ext>
            </a:extLst>
          </p:cNvPr>
          <p:cNvSpPr/>
          <p:nvPr/>
        </p:nvSpPr>
        <p:spPr>
          <a:xfrm>
            <a:off x="5726197" y="3908596"/>
            <a:ext cx="7620" cy="6350"/>
          </a:xfrm>
          <a:custGeom>
            <a:avLst/>
            <a:gdLst/>
            <a:ahLst/>
            <a:cxnLst/>
            <a:rect l="l" t="t" r="r" b="b"/>
            <a:pathLst>
              <a:path w="7620" h="6350">
                <a:moveTo>
                  <a:pt x="5079" y="0"/>
                </a:moveTo>
                <a:lnTo>
                  <a:pt x="2539" y="0"/>
                </a:lnTo>
                <a:lnTo>
                  <a:pt x="0" y="2031"/>
                </a:lnTo>
                <a:lnTo>
                  <a:pt x="0" y="4063"/>
                </a:lnTo>
                <a:lnTo>
                  <a:pt x="2539" y="6095"/>
                </a:lnTo>
                <a:lnTo>
                  <a:pt x="5079" y="6095"/>
                </a:lnTo>
                <a:lnTo>
                  <a:pt x="7619" y="4063"/>
                </a:lnTo>
                <a:lnTo>
                  <a:pt x="7619" y="2031"/>
                </a:lnTo>
                <a:lnTo>
                  <a:pt x="5079" y="0"/>
                </a:lnTo>
                <a:close/>
              </a:path>
            </a:pathLst>
          </a:custGeom>
          <a:solidFill>
            <a:srgbClr val="C8C9CC"/>
          </a:solidFill>
        </p:spPr>
        <p:txBody>
          <a:bodyPr wrap="square" lIns="0" tIns="0" rIns="0" bIns="0" rtlCol="0"/>
          <a:lstStyle/>
          <a:p>
            <a:endParaRPr>
              <a:solidFill>
                <a:schemeClr val="tx1"/>
              </a:solidFill>
            </a:endParaRPr>
          </a:p>
        </p:txBody>
      </p:sp>
      <p:sp>
        <p:nvSpPr>
          <p:cNvPr id="1007" name="object 1006">
            <a:extLst>
              <a:ext uri="{FF2B5EF4-FFF2-40B4-BE49-F238E27FC236}">
                <a16:creationId xmlns:a16="http://schemas.microsoft.com/office/drawing/2014/main" id="{4DD74524-C229-41CF-B262-4CD74586185D}"/>
              </a:ext>
            </a:extLst>
          </p:cNvPr>
          <p:cNvSpPr/>
          <p:nvPr/>
        </p:nvSpPr>
        <p:spPr>
          <a:xfrm>
            <a:off x="5730770" y="3907072"/>
            <a:ext cx="9525" cy="5080"/>
          </a:xfrm>
          <a:custGeom>
            <a:avLst/>
            <a:gdLst/>
            <a:ahLst/>
            <a:cxnLst/>
            <a:rect l="l" t="t" r="r" b="b"/>
            <a:pathLst>
              <a:path w="9525" h="5079">
                <a:moveTo>
                  <a:pt x="4571" y="0"/>
                </a:moveTo>
                <a:lnTo>
                  <a:pt x="0" y="2285"/>
                </a:lnTo>
                <a:lnTo>
                  <a:pt x="4571" y="4571"/>
                </a:lnTo>
                <a:lnTo>
                  <a:pt x="9143" y="2285"/>
                </a:lnTo>
                <a:lnTo>
                  <a:pt x="4571" y="0"/>
                </a:lnTo>
                <a:close/>
              </a:path>
            </a:pathLst>
          </a:custGeom>
          <a:solidFill>
            <a:srgbClr val="C8C9CC"/>
          </a:solidFill>
        </p:spPr>
        <p:txBody>
          <a:bodyPr wrap="square" lIns="0" tIns="0" rIns="0" bIns="0" rtlCol="0"/>
          <a:lstStyle/>
          <a:p>
            <a:endParaRPr>
              <a:solidFill>
                <a:schemeClr val="tx1"/>
              </a:solidFill>
            </a:endParaRPr>
          </a:p>
        </p:txBody>
      </p:sp>
      <p:sp>
        <p:nvSpPr>
          <p:cNvPr id="1008" name="object 1007">
            <a:extLst>
              <a:ext uri="{FF2B5EF4-FFF2-40B4-BE49-F238E27FC236}">
                <a16:creationId xmlns:a16="http://schemas.microsoft.com/office/drawing/2014/main" id="{D79AC8D1-898F-402B-B86B-0829A8B05289}"/>
              </a:ext>
            </a:extLst>
          </p:cNvPr>
          <p:cNvSpPr/>
          <p:nvPr/>
        </p:nvSpPr>
        <p:spPr>
          <a:xfrm>
            <a:off x="5735341" y="3904023"/>
            <a:ext cx="9525" cy="5080"/>
          </a:xfrm>
          <a:custGeom>
            <a:avLst/>
            <a:gdLst/>
            <a:ahLst/>
            <a:cxnLst/>
            <a:rect l="l" t="t" r="r" b="b"/>
            <a:pathLst>
              <a:path w="9525" h="5079">
                <a:moveTo>
                  <a:pt x="6858" y="0"/>
                </a:moveTo>
                <a:lnTo>
                  <a:pt x="4572" y="0"/>
                </a:lnTo>
                <a:lnTo>
                  <a:pt x="0" y="2285"/>
                </a:lnTo>
                <a:lnTo>
                  <a:pt x="4572" y="4571"/>
                </a:lnTo>
                <a:lnTo>
                  <a:pt x="6858" y="4571"/>
                </a:lnTo>
                <a:lnTo>
                  <a:pt x="9144" y="2285"/>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1009" name="object 1008">
            <a:extLst>
              <a:ext uri="{FF2B5EF4-FFF2-40B4-BE49-F238E27FC236}">
                <a16:creationId xmlns:a16="http://schemas.microsoft.com/office/drawing/2014/main" id="{A9310FC6-AFF6-4B15-B3CE-0EFAC7CE42E1}"/>
              </a:ext>
            </a:extLst>
          </p:cNvPr>
          <p:cNvSpPr/>
          <p:nvPr/>
        </p:nvSpPr>
        <p:spPr>
          <a:xfrm>
            <a:off x="5810017" y="3937552"/>
            <a:ext cx="9525" cy="6350"/>
          </a:xfrm>
          <a:custGeom>
            <a:avLst/>
            <a:gdLst/>
            <a:ahLst/>
            <a:cxnLst/>
            <a:rect l="l" t="t" r="r" b="b"/>
            <a:pathLst>
              <a:path w="9525" h="6350">
                <a:moveTo>
                  <a:pt x="4572" y="0"/>
                </a:moveTo>
                <a:lnTo>
                  <a:pt x="2286" y="0"/>
                </a:lnTo>
                <a:lnTo>
                  <a:pt x="0" y="2031"/>
                </a:lnTo>
                <a:lnTo>
                  <a:pt x="0" y="4063"/>
                </a:lnTo>
                <a:lnTo>
                  <a:pt x="2286" y="6095"/>
                </a:lnTo>
                <a:lnTo>
                  <a:pt x="4572" y="6095"/>
                </a:lnTo>
                <a:lnTo>
                  <a:pt x="9144" y="4063"/>
                </a:lnTo>
                <a:lnTo>
                  <a:pt x="9144" y="2031"/>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1010" name="object 1009">
            <a:extLst>
              <a:ext uri="{FF2B5EF4-FFF2-40B4-BE49-F238E27FC236}">
                <a16:creationId xmlns:a16="http://schemas.microsoft.com/office/drawing/2014/main" id="{8B72AD3C-E694-4570-812A-45BD35E8138C}"/>
              </a:ext>
            </a:extLst>
          </p:cNvPr>
          <p:cNvSpPr/>
          <p:nvPr/>
        </p:nvSpPr>
        <p:spPr>
          <a:xfrm>
            <a:off x="5803922" y="3942123"/>
            <a:ext cx="9525" cy="5080"/>
          </a:xfrm>
          <a:custGeom>
            <a:avLst/>
            <a:gdLst/>
            <a:ahLst/>
            <a:cxnLst/>
            <a:rect l="l" t="t" r="r" b="b"/>
            <a:pathLst>
              <a:path w="9525" h="5079">
                <a:moveTo>
                  <a:pt x="6857" y="0"/>
                </a:moveTo>
                <a:lnTo>
                  <a:pt x="4571" y="0"/>
                </a:lnTo>
                <a:lnTo>
                  <a:pt x="0" y="2285"/>
                </a:lnTo>
                <a:lnTo>
                  <a:pt x="4571" y="4571"/>
                </a:lnTo>
                <a:lnTo>
                  <a:pt x="6857" y="4571"/>
                </a:lnTo>
                <a:lnTo>
                  <a:pt x="9143" y="2285"/>
                </a:lnTo>
                <a:lnTo>
                  <a:pt x="6857" y="0"/>
                </a:lnTo>
                <a:close/>
              </a:path>
            </a:pathLst>
          </a:custGeom>
          <a:solidFill>
            <a:srgbClr val="C8C9CC"/>
          </a:solidFill>
        </p:spPr>
        <p:txBody>
          <a:bodyPr wrap="square" lIns="0" tIns="0" rIns="0" bIns="0" rtlCol="0"/>
          <a:lstStyle/>
          <a:p>
            <a:endParaRPr>
              <a:solidFill>
                <a:schemeClr val="tx1"/>
              </a:solidFill>
            </a:endParaRPr>
          </a:p>
        </p:txBody>
      </p:sp>
      <p:sp>
        <p:nvSpPr>
          <p:cNvPr id="1011" name="object 1010">
            <a:extLst>
              <a:ext uri="{FF2B5EF4-FFF2-40B4-BE49-F238E27FC236}">
                <a16:creationId xmlns:a16="http://schemas.microsoft.com/office/drawing/2014/main" id="{5979A17F-1E96-4B2E-B6A3-63A26C3277A7}"/>
              </a:ext>
            </a:extLst>
          </p:cNvPr>
          <p:cNvSpPr/>
          <p:nvPr/>
        </p:nvSpPr>
        <p:spPr>
          <a:xfrm>
            <a:off x="5799349" y="3943648"/>
            <a:ext cx="9525" cy="5080"/>
          </a:xfrm>
          <a:custGeom>
            <a:avLst/>
            <a:gdLst/>
            <a:ahLst/>
            <a:cxnLst/>
            <a:rect l="l" t="t" r="r" b="b"/>
            <a:pathLst>
              <a:path w="9525" h="5079">
                <a:moveTo>
                  <a:pt x="4572" y="0"/>
                </a:moveTo>
                <a:lnTo>
                  <a:pt x="0" y="2285"/>
                </a:lnTo>
                <a:lnTo>
                  <a:pt x="4572" y="4571"/>
                </a:lnTo>
                <a:lnTo>
                  <a:pt x="9143" y="2285"/>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1012" name="object 1011">
            <a:extLst>
              <a:ext uri="{FF2B5EF4-FFF2-40B4-BE49-F238E27FC236}">
                <a16:creationId xmlns:a16="http://schemas.microsoft.com/office/drawing/2014/main" id="{2A71DC65-8ED3-455D-B30F-8117D6ACF4BE}"/>
              </a:ext>
            </a:extLst>
          </p:cNvPr>
          <p:cNvSpPr/>
          <p:nvPr/>
        </p:nvSpPr>
        <p:spPr>
          <a:xfrm>
            <a:off x="5794778" y="3946696"/>
            <a:ext cx="9525" cy="6350"/>
          </a:xfrm>
          <a:custGeom>
            <a:avLst/>
            <a:gdLst/>
            <a:ahLst/>
            <a:cxnLst/>
            <a:rect l="l" t="t" r="r" b="b"/>
            <a:pathLst>
              <a:path w="9525" h="6350">
                <a:moveTo>
                  <a:pt x="4572" y="0"/>
                </a:moveTo>
                <a:lnTo>
                  <a:pt x="2286" y="0"/>
                </a:lnTo>
                <a:lnTo>
                  <a:pt x="0" y="2031"/>
                </a:lnTo>
                <a:lnTo>
                  <a:pt x="0" y="4063"/>
                </a:lnTo>
                <a:lnTo>
                  <a:pt x="2286" y="6095"/>
                </a:lnTo>
                <a:lnTo>
                  <a:pt x="4572" y="6095"/>
                </a:lnTo>
                <a:lnTo>
                  <a:pt x="9144" y="4063"/>
                </a:lnTo>
                <a:lnTo>
                  <a:pt x="9144" y="2031"/>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1013" name="object 1012">
            <a:extLst>
              <a:ext uri="{FF2B5EF4-FFF2-40B4-BE49-F238E27FC236}">
                <a16:creationId xmlns:a16="http://schemas.microsoft.com/office/drawing/2014/main" id="{4B14CD25-75F2-41BC-A81D-77B942AF3E59}"/>
              </a:ext>
            </a:extLst>
          </p:cNvPr>
          <p:cNvSpPr/>
          <p:nvPr/>
        </p:nvSpPr>
        <p:spPr>
          <a:xfrm>
            <a:off x="5788681" y="3949743"/>
            <a:ext cx="9525" cy="5080"/>
          </a:xfrm>
          <a:custGeom>
            <a:avLst/>
            <a:gdLst/>
            <a:ahLst/>
            <a:cxnLst/>
            <a:rect l="l" t="t" r="r" b="b"/>
            <a:pathLst>
              <a:path w="9525" h="5079">
                <a:moveTo>
                  <a:pt x="6858" y="0"/>
                </a:moveTo>
                <a:lnTo>
                  <a:pt x="4572" y="0"/>
                </a:lnTo>
                <a:lnTo>
                  <a:pt x="0" y="2285"/>
                </a:lnTo>
                <a:lnTo>
                  <a:pt x="4572" y="4571"/>
                </a:lnTo>
                <a:lnTo>
                  <a:pt x="6858" y="4571"/>
                </a:lnTo>
                <a:lnTo>
                  <a:pt x="9144" y="2285"/>
                </a:lnTo>
                <a:lnTo>
                  <a:pt x="6858" y="0"/>
                </a:lnTo>
                <a:close/>
              </a:path>
            </a:pathLst>
          </a:custGeom>
          <a:solidFill>
            <a:srgbClr val="C8C9CC"/>
          </a:solidFill>
        </p:spPr>
        <p:txBody>
          <a:bodyPr wrap="square" lIns="0" tIns="0" rIns="0" bIns="0" rtlCol="0"/>
          <a:lstStyle/>
          <a:p>
            <a:endParaRPr>
              <a:solidFill>
                <a:schemeClr val="tx1"/>
              </a:solidFill>
            </a:endParaRPr>
          </a:p>
        </p:txBody>
      </p:sp>
      <p:sp>
        <p:nvSpPr>
          <p:cNvPr id="1014" name="object 1013">
            <a:extLst>
              <a:ext uri="{FF2B5EF4-FFF2-40B4-BE49-F238E27FC236}">
                <a16:creationId xmlns:a16="http://schemas.microsoft.com/office/drawing/2014/main" id="{0D18972C-5BFF-4AE9-8658-BD237F1C43D2}"/>
              </a:ext>
            </a:extLst>
          </p:cNvPr>
          <p:cNvSpPr/>
          <p:nvPr/>
        </p:nvSpPr>
        <p:spPr>
          <a:xfrm>
            <a:off x="5814590" y="3936028"/>
            <a:ext cx="9525" cy="5080"/>
          </a:xfrm>
          <a:custGeom>
            <a:avLst/>
            <a:gdLst/>
            <a:ahLst/>
            <a:cxnLst/>
            <a:rect l="l" t="t" r="r" b="b"/>
            <a:pathLst>
              <a:path w="9525" h="5079">
                <a:moveTo>
                  <a:pt x="4572" y="0"/>
                </a:moveTo>
                <a:lnTo>
                  <a:pt x="0" y="2286"/>
                </a:lnTo>
                <a:lnTo>
                  <a:pt x="4572" y="4572"/>
                </a:lnTo>
                <a:lnTo>
                  <a:pt x="9144" y="2286"/>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1015" name="object 1014">
            <a:extLst>
              <a:ext uri="{FF2B5EF4-FFF2-40B4-BE49-F238E27FC236}">
                <a16:creationId xmlns:a16="http://schemas.microsoft.com/office/drawing/2014/main" id="{61934E95-A491-4AEE-8C5A-865D029E30CA}"/>
              </a:ext>
            </a:extLst>
          </p:cNvPr>
          <p:cNvSpPr/>
          <p:nvPr/>
        </p:nvSpPr>
        <p:spPr>
          <a:xfrm>
            <a:off x="5779537" y="3943648"/>
            <a:ext cx="13970" cy="9525"/>
          </a:xfrm>
          <a:custGeom>
            <a:avLst/>
            <a:gdLst/>
            <a:ahLst/>
            <a:cxnLst/>
            <a:rect l="l" t="t" r="r" b="b"/>
            <a:pathLst>
              <a:path w="13970" h="9525">
                <a:moveTo>
                  <a:pt x="4572" y="0"/>
                </a:moveTo>
                <a:lnTo>
                  <a:pt x="2286" y="0"/>
                </a:lnTo>
                <a:lnTo>
                  <a:pt x="0" y="2285"/>
                </a:lnTo>
                <a:lnTo>
                  <a:pt x="9143" y="9143"/>
                </a:lnTo>
                <a:lnTo>
                  <a:pt x="13715" y="6857"/>
                </a:lnTo>
                <a:lnTo>
                  <a:pt x="13715" y="4571"/>
                </a:lnTo>
                <a:lnTo>
                  <a:pt x="4572" y="0"/>
                </a:lnTo>
                <a:close/>
              </a:path>
            </a:pathLst>
          </a:custGeom>
          <a:solidFill>
            <a:srgbClr val="C8C9CC"/>
          </a:solidFill>
        </p:spPr>
        <p:txBody>
          <a:bodyPr wrap="square" lIns="0" tIns="0" rIns="0" bIns="0" rtlCol="0"/>
          <a:lstStyle/>
          <a:p>
            <a:endParaRPr>
              <a:solidFill>
                <a:schemeClr val="tx1"/>
              </a:solidFill>
            </a:endParaRPr>
          </a:p>
        </p:txBody>
      </p:sp>
      <p:sp>
        <p:nvSpPr>
          <p:cNvPr id="1016" name="object 1015">
            <a:extLst>
              <a:ext uri="{FF2B5EF4-FFF2-40B4-BE49-F238E27FC236}">
                <a16:creationId xmlns:a16="http://schemas.microsoft.com/office/drawing/2014/main" id="{15CF9EFE-D70A-407E-BE07-A4E81BC1F9AC}"/>
              </a:ext>
            </a:extLst>
          </p:cNvPr>
          <p:cNvSpPr/>
          <p:nvPr/>
        </p:nvSpPr>
        <p:spPr>
          <a:xfrm>
            <a:off x="5810017" y="3942123"/>
            <a:ext cx="13970" cy="6350"/>
          </a:xfrm>
          <a:custGeom>
            <a:avLst/>
            <a:gdLst/>
            <a:ahLst/>
            <a:cxnLst/>
            <a:rect l="l" t="t" r="r" b="b"/>
            <a:pathLst>
              <a:path w="13970" h="6350">
                <a:moveTo>
                  <a:pt x="9144" y="0"/>
                </a:moveTo>
                <a:lnTo>
                  <a:pt x="0" y="4063"/>
                </a:lnTo>
                <a:lnTo>
                  <a:pt x="4572" y="6095"/>
                </a:lnTo>
                <a:lnTo>
                  <a:pt x="13716" y="2031"/>
                </a:lnTo>
                <a:lnTo>
                  <a:pt x="9144" y="0"/>
                </a:lnTo>
                <a:close/>
              </a:path>
            </a:pathLst>
          </a:custGeom>
          <a:solidFill>
            <a:srgbClr val="C8C9CC"/>
          </a:solidFill>
        </p:spPr>
        <p:txBody>
          <a:bodyPr wrap="square" lIns="0" tIns="0" rIns="0" bIns="0" rtlCol="0"/>
          <a:lstStyle/>
          <a:p>
            <a:endParaRPr>
              <a:solidFill>
                <a:schemeClr val="tx1"/>
              </a:solidFill>
            </a:endParaRPr>
          </a:p>
        </p:txBody>
      </p:sp>
      <p:sp>
        <p:nvSpPr>
          <p:cNvPr id="1017" name="object 1016">
            <a:extLst>
              <a:ext uri="{FF2B5EF4-FFF2-40B4-BE49-F238E27FC236}">
                <a16:creationId xmlns:a16="http://schemas.microsoft.com/office/drawing/2014/main" id="{FC519699-4000-4D0F-92CB-8EFE2309F994}"/>
              </a:ext>
            </a:extLst>
          </p:cNvPr>
          <p:cNvSpPr/>
          <p:nvPr/>
        </p:nvSpPr>
        <p:spPr>
          <a:xfrm>
            <a:off x="5779537" y="3897928"/>
            <a:ext cx="44450" cy="22860"/>
          </a:xfrm>
          <a:custGeom>
            <a:avLst/>
            <a:gdLst/>
            <a:ahLst/>
            <a:cxnLst/>
            <a:rect l="l" t="t" r="r" b="b"/>
            <a:pathLst>
              <a:path w="44450" h="22860">
                <a:moveTo>
                  <a:pt x="19938" y="0"/>
                </a:moveTo>
                <a:lnTo>
                  <a:pt x="17652" y="0"/>
                </a:lnTo>
                <a:lnTo>
                  <a:pt x="0" y="8255"/>
                </a:lnTo>
                <a:lnTo>
                  <a:pt x="24257" y="22860"/>
                </a:lnTo>
                <a:lnTo>
                  <a:pt x="26542" y="22860"/>
                </a:lnTo>
                <a:lnTo>
                  <a:pt x="44196" y="12446"/>
                </a:lnTo>
                <a:lnTo>
                  <a:pt x="19938" y="0"/>
                </a:lnTo>
                <a:close/>
              </a:path>
            </a:pathLst>
          </a:custGeom>
          <a:solidFill>
            <a:srgbClr val="C8C9CC"/>
          </a:solidFill>
        </p:spPr>
        <p:txBody>
          <a:bodyPr wrap="square" lIns="0" tIns="0" rIns="0" bIns="0" rtlCol="0"/>
          <a:lstStyle/>
          <a:p>
            <a:endParaRPr>
              <a:solidFill>
                <a:schemeClr val="tx1"/>
              </a:solidFill>
            </a:endParaRPr>
          </a:p>
        </p:txBody>
      </p:sp>
      <p:sp>
        <p:nvSpPr>
          <p:cNvPr id="1018" name="object 1017">
            <a:extLst>
              <a:ext uri="{FF2B5EF4-FFF2-40B4-BE49-F238E27FC236}">
                <a16:creationId xmlns:a16="http://schemas.microsoft.com/office/drawing/2014/main" id="{3D057B2B-08B9-46AF-A050-DE72B0974AC4}"/>
              </a:ext>
            </a:extLst>
          </p:cNvPr>
          <p:cNvSpPr/>
          <p:nvPr/>
        </p:nvSpPr>
        <p:spPr>
          <a:xfrm>
            <a:off x="5701814" y="3840016"/>
            <a:ext cx="91440" cy="125095"/>
          </a:xfrm>
          <a:custGeom>
            <a:avLst/>
            <a:gdLst/>
            <a:ahLst/>
            <a:cxnLst/>
            <a:rect l="l" t="t" r="r" b="b"/>
            <a:pathLst>
              <a:path w="91439" h="125095">
                <a:moveTo>
                  <a:pt x="4445" y="0"/>
                </a:moveTo>
                <a:lnTo>
                  <a:pt x="2286" y="0"/>
                </a:lnTo>
                <a:lnTo>
                  <a:pt x="0" y="2031"/>
                </a:lnTo>
                <a:lnTo>
                  <a:pt x="2286" y="72898"/>
                </a:lnTo>
                <a:lnTo>
                  <a:pt x="2286" y="77088"/>
                </a:lnTo>
                <a:lnTo>
                  <a:pt x="4445" y="79121"/>
                </a:lnTo>
                <a:lnTo>
                  <a:pt x="89153" y="124968"/>
                </a:lnTo>
                <a:lnTo>
                  <a:pt x="91439" y="124968"/>
                </a:lnTo>
                <a:lnTo>
                  <a:pt x="91439" y="47879"/>
                </a:lnTo>
                <a:lnTo>
                  <a:pt x="89153" y="45847"/>
                </a:lnTo>
                <a:lnTo>
                  <a:pt x="4445" y="0"/>
                </a:lnTo>
                <a:close/>
              </a:path>
            </a:pathLst>
          </a:custGeom>
          <a:solidFill>
            <a:srgbClr val="FFFFFF"/>
          </a:solidFill>
        </p:spPr>
        <p:txBody>
          <a:bodyPr wrap="square" lIns="0" tIns="0" rIns="0" bIns="0" rtlCol="0"/>
          <a:lstStyle/>
          <a:p>
            <a:endParaRPr>
              <a:solidFill>
                <a:schemeClr val="tx1"/>
              </a:solidFill>
            </a:endParaRPr>
          </a:p>
        </p:txBody>
      </p:sp>
      <p:sp>
        <p:nvSpPr>
          <p:cNvPr id="1019" name="object 1018">
            <a:extLst>
              <a:ext uri="{FF2B5EF4-FFF2-40B4-BE49-F238E27FC236}">
                <a16:creationId xmlns:a16="http://schemas.microsoft.com/office/drawing/2014/main" id="{21E0D916-A067-412B-AE88-2E0655830DFD}"/>
              </a:ext>
            </a:extLst>
          </p:cNvPr>
          <p:cNvSpPr/>
          <p:nvPr/>
        </p:nvSpPr>
        <p:spPr>
          <a:xfrm>
            <a:off x="5701814" y="3840016"/>
            <a:ext cx="88900" cy="127000"/>
          </a:xfrm>
          <a:custGeom>
            <a:avLst/>
            <a:gdLst/>
            <a:ahLst/>
            <a:cxnLst/>
            <a:rect l="l" t="t" r="r" b="b"/>
            <a:pathLst>
              <a:path w="88900" h="127000">
                <a:moveTo>
                  <a:pt x="0" y="0"/>
                </a:moveTo>
                <a:lnTo>
                  <a:pt x="0" y="78740"/>
                </a:lnTo>
                <a:lnTo>
                  <a:pt x="2159" y="80899"/>
                </a:lnTo>
                <a:lnTo>
                  <a:pt x="86233" y="124460"/>
                </a:lnTo>
                <a:lnTo>
                  <a:pt x="88391" y="126492"/>
                </a:lnTo>
                <a:lnTo>
                  <a:pt x="88391" y="47752"/>
                </a:lnTo>
                <a:lnTo>
                  <a:pt x="86233" y="47752"/>
                </a:lnTo>
                <a:lnTo>
                  <a:pt x="2159" y="2031"/>
                </a:lnTo>
                <a:lnTo>
                  <a:pt x="0" y="0"/>
                </a:lnTo>
                <a:close/>
              </a:path>
            </a:pathLst>
          </a:custGeom>
          <a:solidFill>
            <a:srgbClr val="E3E4E6"/>
          </a:solidFill>
        </p:spPr>
        <p:txBody>
          <a:bodyPr wrap="square" lIns="0" tIns="0" rIns="0" bIns="0" rtlCol="0"/>
          <a:lstStyle/>
          <a:p>
            <a:endParaRPr>
              <a:solidFill>
                <a:schemeClr val="tx1"/>
              </a:solidFill>
            </a:endParaRPr>
          </a:p>
        </p:txBody>
      </p:sp>
      <p:sp>
        <p:nvSpPr>
          <p:cNvPr id="1020" name="object 1019">
            <a:extLst>
              <a:ext uri="{FF2B5EF4-FFF2-40B4-BE49-F238E27FC236}">
                <a16:creationId xmlns:a16="http://schemas.microsoft.com/office/drawing/2014/main" id="{6B906E29-727E-4E5B-8F1B-6D9BAABE6321}"/>
              </a:ext>
            </a:extLst>
          </p:cNvPr>
          <p:cNvSpPr/>
          <p:nvPr/>
        </p:nvSpPr>
        <p:spPr>
          <a:xfrm>
            <a:off x="5813066" y="3952792"/>
            <a:ext cx="1905" cy="1905"/>
          </a:xfrm>
          <a:custGeom>
            <a:avLst/>
            <a:gdLst/>
            <a:ahLst/>
            <a:cxnLst/>
            <a:rect l="l" t="t" r="r" b="b"/>
            <a:pathLst>
              <a:path w="1904" h="1904">
                <a:moveTo>
                  <a:pt x="1524" y="0"/>
                </a:moveTo>
                <a:lnTo>
                  <a:pt x="0" y="1524"/>
                </a:lnTo>
                <a:lnTo>
                  <a:pt x="1524" y="1524"/>
                </a:lnTo>
                <a:lnTo>
                  <a:pt x="1524" y="0"/>
                </a:lnTo>
                <a:close/>
              </a:path>
            </a:pathLst>
          </a:custGeom>
          <a:solidFill>
            <a:srgbClr val="494A4B"/>
          </a:solidFill>
        </p:spPr>
        <p:txBody>
          <a:bodyPr wrap="square" lIns="0" tIns="0" rIns="0" bIns="0" rtlCol="0"/>
          <a:lstStyle/>
          <a:p>
            <a:endParaRPr>
              <a:solidFill>
                <a:schemeClr val="tx1"/>
              </a:solidFill>
            </a:endParaRPr>
          </a:p>
        </p:txBody>
      </p:sp>
      <p:sp>
        <p:nvSpPr>
          <p:cNvPr id="1021" name="object 1020">
            <a:extLst>
              <a:ext uri="{FF2B5EF4-FFF2-40B4-BE49-F238E27FC236}">
                <a16:creationId xmlns:a16="http://schemas.microsoft.com/office/drawing/2014/main" id="{7EBA3607-E0F5-442E-A347-962014C8773B}"/>
              </a:ext>
            </a:extLst>
          </p:cNvPr>
          <p:cNvSpPr/>
          <p:nvPr/>
        </p:nvSpPr>
        <p:spPr>
          <a:xfrm>
            <a:off x="5940066" y="4079792"/>
            <a:ext cx="1905" cy="1905"/>
          </a:xfrm>
          <a:custGeom>
            <a:avLst/>
            <a:gdLst/>
            <a:ahLst/>
            <a:cxnLst/>
            <a:rect l="l" t="t" r="r" b="b"/>
            <a:pathLst>
              <a:path w="1904" h="1904">
                <a:moveTo>
                  <a:pt x="1524" y="0"/>
                </a:moveTo>
                <a:lnTo>
                  <a:pt x="0" y="1524"/>
                </a:lnTo>
                <a:lnTo>
                  <a:pt x="1524" y="1524"/>
                </a:lnTo>
                <a:lnTo>
                  <a:pt x="1524" y="0"/>
                </a:lnTo>
                <a:close/>
              </a:path>
            </a:pathLst>
          </a:custGeom>
          <a:solidFill>
            <a:srgbClr val="87898B"/>
          </a:solidFill>
        </p:spPr>
        <p:txBody>
          <a:bodyPr wrap="square" lIns="0" tIns="0" rIns="0" bIns="0" rtlCol="0"/>
          <a:lstStyle/>
          <a:p>
            <a:endParaRPr>
              <a:solidFill>
                <a:schemeClr val="tx1"/>
              </a:solidFill>
            </a:endParaRPr>
          </a:p>
        </p:txBody>
      </p:sp>
      <p:sp>
        <p:nvSpPr>
          <p:cNvPr id="1022" name="object 1021">
            <a:extLst>
              <a:ext uri="{FF2B5EF4-FFF2-40B4-BE49-F238E27FC236}">
                <a16:creationId xmlns:a16="http://schemas.microsoft.com/office/drawing/2014/main" id="{42E875F4-5DC8-492D-A92A-D9CEA06DB72D}"/>
              </a:ext>
            </a:extLst>
          </p:cNvPr>
          <p:cNvSpPr/>
          <p:nvPr/>
        </p:nvSpPr>
        <p:spPr>
          <a:xfrm>
            <a:off x="6067066" y="4206792"/>
            <a:ext cx="1905" cy="1905"/>
          </a:xfrm>
          <a:custGeom>
            <a:avLst/>
            <a:gdLst/>
            <a:ahLst/>
            <a:cxnLst/>
            <a:rect l="l" t="t" r="r" b="b"/>
            <a:pathLst>
              <a:path w="1904" h="1904">
                <a:moveTo>
                  <a:pt x="1524" y="0"/>
                </a:moveTo>
                <a:lnTo>
                  <a:pt x="0" y="1524"/>
                </a:lnTo>
                <a:lnTo>
                  <a:pt x="1524" y="1524"/>
                </a:lnTo>
                <a:lnTo>
                  <a:pt x="1524" y="0"/>
                </a:lnTo>
                <a:close/>
              </a:path>
            </a:pathLst>
          </a:custGeom>
          <a:solidFill>
            <a:srgbClr val="B3B5B8"/>
          </a:solidFill>
        </p:spPr>
        <p:txBody>
          <a:bodyPr wrap="square" lIns="0" tIns="0" rIns="0" bIns="0" rtlCol="0"/>
          <a:lstStyle/>
          <a:p>
            <a:endParaRPr>
              <a:solidFill>
                <a:schemeClr val="tx1"/>
              </a:solidFill>
            </a:endParaRPr>
          </a:p>
        </p:txBody>
      </p:sp>
      <p:sp>
        <p:nvSpPr>
          <p:cNvPr id="1023" name="object 1022">
            <a:extLst>
              <a:ext uri="{FF2B5EF4-FFF2-40B4-BE49-F238E27FC236}">
                <a16:creationId xmlns:a16="http://schemas.microsoft.com/office/drawing/2014/main" id="{F509B1C1-F26C-4D6B-B838-357A02A5E516}"/>
              </a:ext>
            </a:extLst>
          </p:cNvPr>
          <p:cNvSpPr/>
          <p:nvPr/>
        </p:nvSpPr>
        <p:spPr>
          <a:xfrm>
            <a:off x="5805446" y="3955840"/>
            <a:ext cx="5080" cy="3175"/>
          </a:xfrm>
          <a:custGeom>
            <a:avLst/>
            <a:gdLst/>
            <a:ahLst/>
            <a:cxnLst/>
            <a:rect l="l" t="t" r="r" b="b"/>
            <a:pathLst>
              <a:path w="5079" h="3175">
                <a:moveTo>
                  <a:pt x="4571" y="0"/>
                </a:moveTo>
                <a:lnTo>
                  <a:pt x="0" y="0"/>
                </a:lnTo>
                <a:lnTo>
                  <a:pt x="0" y="3048"/>
                </a:lnTo>
                <a:lnTo>
                  <a:pt x="2285" y="3048"/>
                </a:lnTo>
                <a:lnTo>
                  <a:pt x="4571" y="0"/>
                </a:lnTo>
                <a:close/>
              </a:path>
            </a:pathLst>
          </a:custGeom>
          <a:solidFill>
            <a:srgbClr val="494A4B"/>
          </a:solidFill>
        </p:spPr>
        <p:txBody>
          <a:bodyPr wrap="square" lIns="0" tIns="0" rIns="0" bIns="0" rtlCol="0"/>
          <a:lstStyle/>
          <a:p>
            <a:endParaRPr>
              <a:solidFill>
                <a:schemeClr val="tx1"/>
              </a:solidFill>
            </a:endParaRPr>
          </a:p>
        </p:txBody>
      </p:sp>
      <p:sp>
        <p:nvSpPr>
          <p:cNvPr id="1024" name="object 1023">
            <a:extLst>
              <a:ext uri="{FF2B5EF4-FFF2-40B4-BE49-F238E27FC236}">
                <a16:creationId xmlns:a16="http://schemas.microsoft.com/office/drawing/2014/main" id="{D030CC04-F6D7-475B-97F2-FE3A31716BF7}"/>
              </a:ext>
            </a:extLst>
          </p:cNvPr>
          <p:cNvSpPr/>
          <p:nvPr/>
        </p:nvSpPr>
        <p:spPr>
          <a:xfrm>
            <a:off x="5932446" y="4082840"/>
            <a:ext cx="5080" cy="3175"/>
          </a:xfrm>
          <a:custGeom>
            <a:avLst/>
            <a:gdLst/>
            <a:ahLst/>
            <a:cxnLst/>
            <a:rect l="l" t="t" r="r" b="b"/>
            <a:pathLst>
              <a:path w="5079" h="3175">
                <a:moveTo>
                  <a:pt x="4571" y="0"/>
                </a:moveTo>
                <a:lnTo>
                  <a:pt x="0" y="0"/>
                </a:lnTo>
                <a:lnTo>
                  <a:pt x="0" y="3048"/>
                </a:lnTo>
                <a:lnTo>
                  <a:pt x="2285" y="3048"/>
                </a:lnTo>
                <a:lnTo>
                  <a:pt x="4571" y="0"/>
                </a:lnTo>
                <a:close/>
              </a:path>
            </a:pathLst>
          </a:custGeom>
          <a:solidFill>
            <a:srgbClr val="87898B"/>
          </a:solidFill>
        </p:spPr>
        <p:txBody>
          <a:bodyPr wrap="square" lIns="0" tIns="0" rIns="0" bIns="0" rtlCol="0"/>
          <a:lstStyle/>
          <a:p>
            <a:endParaRPr>
              <a:solidFill>
                <a:schemeClr val="tx1"/>
              </a:solidFill>
            </a:endParaRPr>
          </a:p>
        </p:txBody>
      </p:sp>
      <p:sp>
        <p:nvSpPr>
          <p:cNvPr id="1025" name="object 1024">
            <a:extLst>
              <a:ext uri="{FF2B5EF4-FFF2-40B4-BE49-F238E27FC236}">
                <a16:creationId xmlns:a16="http://schemas.microsoft.com/office/drawing/2014/main" id="{9438CC72-C8F7-4ED2-8570-5E263C5856C3}"/>
              </a:ext>
            </a:extLst>
          </p:cNvPr>
          <p:cNvSpPr/>
          <p:nvPr/>
        </p:nvSpPr>
        <p:spPr>
          <a:xfrm>
            <a:off x="6059446" y="4209840"/>
            <a:ext cx="5080" cy="3175"/>
          </a:xfrm>
          <a:custGeom>
            <a:avLst/>
            <a:gdLst/>
            <a:ahLst/>
            <a:cxnLst/>
            <a:rect l="l" t="t" r="r" b="b"/>
            <a:pathLst>
              <a:path w="5079" h="3175">
                <a:moveTo>
                  <a:pt x="4571" y="0"/>
                </a:moveTo>
                <a:lnTo>
                  <a:pt x="0" y="0"/>
                </a:lnTo>
                <a:lnTo>
                  <a:pt x="0" y="3048"/>
                </a:lnTo>
                <a:lnTo>
                  <a:pt x="2285" y="3048"/>
                </a:lnTo>
                <a:lnTo>
                  <a:pt x="4571" y="0"/>
                </a:lnTo>
                <a:close/>
              </a:path>
            </a:pathLst>
          </a:custGeom>
          <a:solidFill>
            <a:srgbClr val="D4D6D7"/>
          </a:solidFill>
        </p:spPr>
        <p:txBody>
          <a:bodyPr wrap="square" lIns="0" tIns="0" rIns="0" bIns="0" rtlCol="0"/>
          <a:lstStyle/>
          <a:p>
            <a:endParaRPr>
              <a:solidFill>
                <a:schemeClr val="tx1"/>
              </a:solidFill>
            </a:endParaRPr>
          </a:p>
        </p:txBody>
      </p:sp>
      <p:sp>
        <p:nvSpPr>
          <p:cNvPr id="1026" name="object 1025">
            <a:extLst>
              <a:ext uri="{FF2B5EF4-FFF2-40B4-BE49-F238E27FC236}">
                <a16:creationId xmlns:a16="http://schemas.microsoft.com/office/drawing/2014/main" id="{5462203F-AE52-45A4-B3F7-B26BD3CAA402}"/>
              </a:ext>
            </a:extLst>
          </p:cNvPr>
          <p:cNvSpPr/>
          <p:nvPr/>
        </p:nvSpPr>
        <p:spPr>
          <a:xfrm>
            <a:off x="5808493" y="3955840"/>
            <a:ext cx="1905" cy="3175"/>
          </a:xfrm>
          <a:custGeom>
            <a:avLst/>
            <a:gdLst/>
            <a:ahLst/>
            <a:cxnLst/>
            <a:rect l="l" t="t" r="r" b="b"/>
            <a:pathLst>
              <a:path w="1904" h="3175">
                <a:moveTo>
                  <a:pt x="1524" y="0"/>
                </a:moveTo>
                <a:lnTo>
                  <a:pt x="0" y="0"/>
                </a:lnTo>
                <a:lnTo>
                  <a:pt x="0" y="3048"/>
                </a:lnTo>
                <a:lnTo>
                  <a:pt x="1524" y="0"/>
                </a:lnTo>
                <a:close/>
              </a:path>
            </a:pathLst>
          </a:custGeom>
          <a:solidFill>
            <a:srgbClr val="B3B5B8"/>
          </a:solidFill>
        </p:spPr>
        <p:txBody>
          <a:bodyPr wrap="square" lIns="0" tIns="0" rIns="0" bIns="0" rtlCol="0"/>
          <a:lstStyle/>
          <a:p>
            <a:endParaRPr>
              <a:solidFill>
                <a:schemeClr val="tx1"/>
              </a:solidFill>
            </a:endParaRPr>
          </a:p>
        </p:txBody>
      </p:sp>
      <p:sp>
        <p:nvSpPr>
          <p:cNvPr id="1027" name="object 1026">
            <a:extLst>
              <a:ext uri="{FF2B5EF4-FFF2-40B4-BE49-F238E27FC236}">
                <a16:creationId xmlns:a16="http://schemas.microsoft.com/office/drawing/2014/main" id="{5ABDAF36-ED77-4E85-A043-3ED0CFCF1578}"/>
              </a:ext>
            </a:extLst>
          </p:cNvPr>
          <p:cNvSpPr/>
          <p:nvPr/>
        </p:nvSpPr>
        <p:spPr>
          <a:xfrm>
            <a:off x="5600341" y="4005032"/>
            <a:ext cx="144145" cy="154940"/>
          </a:xfrm>
          <a:custGeom>
            <a:avLst/>
            <a:gdLst/>
            <a:ahLst/>
            <a:cxnLst/>
            <a:rect l="l" t="t" r="r" b="b"/>
            <a:pathLst>
              <a:path w="144145" h="154939">
                <a:moveTo>
                  <a:pt x="9929" y="0"/>
                </a:moveTo>
                <a:lnTo>
                  <a:pt x="3873" y="940"/>
                </a:lnTo>
                <a:lnTo>
                  <a:pt x="293" y="5357"/>
                </a:lnTo>
                <a:lnTo>
                  <a:pt x="0" y="13037"/>
                </a:lnTo>
                <a:lnTo>
                  <a:pt x="8899" y="66917"/>
                </a:lnTo>
                <a:lnTo>
                  <a:pt x="35306" y="102191"/>
                </a:lnTo>
                <a:lnTo>
                  <a:pt x="125857" y="151848"/>
                </a:lnTo>
                <a:lnTo>
                  <a:pt x="134491" y="154598"/>
                </a:lnTo>
                <a:lnTo>
                  <a:pt x="140446" y="153658"/>
                </a:lnTo>
                <a:lnTo>
                  <a:pt x="143519" y="149240"/>
                </a:lnTo>
                <a:lnTo>
                  <a:pt x="143510" y="141561"/>
                </a:lnTo>
                <a:lnTo>
                  <a:pt x="134610" y="87681"/>
                </a:lnTo>
                <a:lnTo>
                  <a:pt x="110362" y="52407"/>
                </a:lnTo>
                <a:lnTo>
                  <a:pt x="17652" y="2750"/>
                </a:lnTo>
                <a:lnTo>
                  <a:pt x="9929" y="0"/>
                </a:lnTo>
                <a:close/>
              </a:path>
            </a:pathLst>
          </a:custGeom>
          <a:solidFill>
            <a:srgbClr val="A7825E"/>
          </a:solidFill>
        </p:spPr>
        <p:txBody>
          <a:bodyPr wrap="square" lIns="0" tIns="0" rIns="0" bIns="0" rtlCol="0"/>
          <a:lstStyle/>
          <a:p>
            <a:endParaRPr>
              <a:solidFill>
                <a:schemeClr val="tx1"/>
              </a:solidFill>
            </a:endParaRPr>
          </a:p>
        </p:txBody>
      </p:sp>
      <p:sp>
        <p:nvSpPr>
          <p:cNvPr id="1028" name="object 1027">
            <a:extLst>
              <a:ext uri="{FF2B5EF4-FFF2-40B4-BE49-F238E27FC236}">
                <a16:creationId xmlns:a16="http://schemas.microsoft.com/office/drawing/2014/main" id="{B1BE68C0-357E-4D6B-B43F-A084927EB441}"/>
              </a:ext>
            </a:extLst>
          </p:cNvPr>
          <p:cNvSpPr/>
          <p:nvPr/>
        </p:nvSpPr>
        <p:spPr>
          <a:xfrm>
            <a:off x="5726197" y="4082331"/>
            <a:ext cx="0" cy="215265"/>
          </a:xfrm>
          <a:custGeom>
            <a:avLst/>
            <a:gdLst/>
            <a:ahLst/>
            <a:cxnLst/>
            <a:rect l="l" t="t" r="r" b="b"/>
            <a:pathLst>
              <a:path h="215264">
                <a:moveTo>
                  <a:pt x="0" y="0"/>
                </a:moveTo>
                <a:lnTo>
                  <a:pt x="0" y="214884"/>
                </a:lnTo>
              </a:path>
            </a:pathLst>
          </a:custGeom>
          <a:ln w="21336">
            <a:solidFill>
              <a:srgbClr val="929497"/>
            </a:solidFill>
          </a:ln>
        </p:spPr>
        <p:txBody>
          <a:bodyPr wrap="square" lIns="0" tIns="0" rIns="0" bIns="0" rtlCol="0"/>
          <a:lstStyle/>
          <a:p>
            <a:endParaRPr>
              <a:solidFill>
                <a:schemeClr val="tx1"/>
              </a:solidFill>
            </a:endParaRPr>
          </a:p>
        </p:txBody>
      </p:sp>
      <p:sp>
        <p:nvSpPr>
          <p:cNvPr id="1029" name="object 1028">
            <a:extLst>
              <a:ext uri="{FF2B5EF4-FFF2-40B4-BE49-F238E27FC236}">
                <a16:creationId xmlns:a16="http://schemas.microsoft.com/office/drawing/2014/main" id="{83412056-E900-438A-9F87-99B9CDC7715F}"/>
              </a:ext>
            </a:extLst>
          </p:cNvPr>
          <p:cNvSpPr/>
          <p:nvPr/>
        </p:nvSpPr>
        <p:spPr>
          <a:xfrm>
            <a:off x="5621041" y="4024419"/>
            <a:ext cx="0" cy="215265"/>
          </a:xfrm>
          <a:custGeom>
            <a:avLst/>
            <a:gdLst/>
            <a:ahLst/>
            <a:cxnLst/>
            <a:rect l="l" t="t" r="r" b="b"/>
            <a:pathLst>
              <a:path h="215264">
                <a:moveTo>
                  <a:pt x="0" y="0"/>
                </a:moveTo>
                <a:lnTo>
                  <a:pt x="0" y="214883"/>
                </a:lnTo>
              </a:path>
            </a:pathLst>
          </a:custGeom>
          <a:ln w="21336">
            <a:solidFill>
              <a:srgbClr val="929497"/>
            </a:solidFill>
          </a:ln>
        </p:spPr>
        <p:txBody>
          <a:bodyPr wrap="square" lIns="0" tIns="0" rIns="0" bIns="0" rtlCol="0"/>
          <a:lstStyle/>
          <a:p>
            <a:endParaRPr>
              <a:solidFill>
                <a:schemeClr val="tx1"/>
              </a:solidFill>
            </a:endParaRPr>
          </a:p>
        </p:txBody>
      </p:sp>
      <p:sp>
        <p:nvSpPr>
          <p:cNvPr id="1030" name="object 1029">
            <a:extLst>
              <a:ext uri="{FF2B5EF4-FFF2-40B4-BE49-F238E27FC236}">
                <a16:creationId xmlns:a16="http://schemas.microsoft.com/office/drawing/2014/main" id="{A839D839-DB4D-4D3B-9B1C-B645409A075A}"/>
              </a:ext>
            </a:extLst>
          </p:cNvPr>
          <p:cNvSpPr/>
          <p:nvPr/>
        </p:nvSpPr>
        <p:spPr>
          <a:xfrm>
            <a:off x="5612028" y="3839859"/>
            <a:ext cx="83185" cy="141605"/>
          </a:xfrm>
          <a:custGeom>
            <a:avLst/>
            <a:gdLst/>
            <a:ahLst/>
            <a:cxnLst/>
            <a:rect l="l" t="t" r="r" b="b"/>
            <a:pathLst>
              <a:path w="83185" h="141604">
                <a:moveTo>
                  <a:pt x="44142" y="0"/>
                </a:moveTo>
                <a:lnTo>
                  <a:pt x="26539" y="5109"/>
                </a:lnTo>
                <a:lnTo>
                  <a:pt x="11183" y="17188"/>
                </a:lnTo>
                <a:lnTo>
                  <a:pt x="2948" y="36113"/>
                </a:lnTo>
                <a:lnTo>
                  <a:pt x="0" y="59348"/>
                </a:lnTo>
                <a:lnTo>
                  <a:pt x="504" y="84357"/>
                </a:lnTo>
                <a:lnTo>
                  <a:pt x="21917" y="129559"/>
                </a:lnTo>
                <a:lnTo>
                  <a:pt x="59670" y="141031"/>
                </a:lnTo>
                <a:lnTo>
                  <a:pt x="72772" y="136876"/>
                </a:lnTo>
                <a:lnTo>
                  <a:pt x="83054" y="128172"/>
                </a:lnTo>
                <a:lnTo>
                  <a:pt x="71915" y="115046"/>
                </a:lnTo>
                <a:lnTo>
                  <a:pt x="67290" y="95073"/>
                </a:lnTo>
                <a:lnTo>
                  <a:pt x="68355" y="73933"/>
                </a:lnTo>
                <a:lnTo>
                  <a:pt x="74291" y="57306"/>
                </a:lnTo>
                <a:lnTo>
                  <a:pt x="79593" y="44934"/>
                </a:lnTo>
                <a:lnTo>
                  <a:pt x="80609" y="31954"/>
                </a:lnTo>
                <a:lnTo>
                  <a:pt x="79577" y="21713"/>
                </a:lnTo>
                <a:lnTo>
                  <a:pt x="78736" y="17555"/>
                </a:lnTo>
                <a:lnTo>
                  <a:pt x="72062" y="8592"/>
                </a:lnTo>
                <a:lnTo>
                  <a:pt x="59924" y="1950"/>
                </a:lnTo>
                <a:lnTo>
                  <a:pt x="44142" y="0"/>
                </a:lnTo>
                <a:close/>
              </a:path>
            </a:pathLst>
          </a:custGeom>
          <a:solidFill>
            <a:srgbClr val="252525"/>
          </a:solidFill>
        </p:spPr>
        <p:txBody>
          <a:bodyPr wrap="square" lIns="0" tIns="0" rIns="0" bIns="0" rtlCol="0"/>
          <a:lstStyle/>
          <a:p>
            <a:endParaRPr>
              <a:solidFill>
                <a:schemeClr val="tx1"/>
              </a:solidFill>
            </a:endParaRPr>
          </a:p>
        </p:txBody>
      </p:sp>
      <p:sp>
        <p:nvSpPr>
          <p:cNvPr id="1031" name="object 1030">
            <a:extLst>
              <a:ext uri="{FF2B5EF4-FFF2-40B4-BE49-F238E27FC236}">
                <a16:creationId xmlns:a16="http://schemas.microsoft.com/office/drawing/2014/main" id="{02514004-EE93-4EFA-8093-3A0D7925AF5C}"/>
              </a:ext>
            </a:extLst>
          </p:cNvPr>
          <p:cNvSpPr/>
          <p:nvPr/>
        </p:nvSpPr>
        <p:spPr>
          <a:xfrm>
            <a:off x="5782175" y="4011211"/>
            <a:ext cx="127635" cy="102870"/>
          </a:xfrm>
          <a:custGeom>
            <a:avLst/>
            <a:gdLst/>
            <a:ahLst/>
            <a:cxnLst/>
            <a:rect l="l" t="t" r="r" b="b"/>
            <a:pathLst>
              <a:path w="127635" h="102870">
                <a:moveTo>
                  <a:pt x="6633" y="0"/>
                </a:moveTo>
                <a:lnTo>
                  <a:pt x="0" y="6344"/>
                </a:lnTo>
                <a:lnTo>
                  <a:pt x="1379" y="19129"/>
                </a:lnTo>
                <a:lnTo>
                  <a:pt x="8116" y="33843"/>
                </a:lnTo>
                <a:lnTo>
                  <a:pt x="17555" y="45973"/>
                </a:lnTo>
                <a:lnTo>
                  <a:pt x="35478" y="64768"/>
                </a:lnTo>
                <a:lnTo>
                  <a:pt x="49305" y="75739"/>
                </a:lnTo>
                <a:lnTo>
                  <a:pt x="63132" y="85925"/>
                </a:lnTo>
                <a:lnTo>
                  <a:pt x="81055" y="102362"/>
                </a:lnTo>
                <a:lnTo>
                  <a:pt x="94634" y="101685"/>
                </a:lnTo>
                <a:lnTo>
                  <a:pt x="114155" y="92186"/>
                </a:lnTo>
                <a:lnTo>
                  <a:pt x="121737" y="86129"/>
                </a:lnTo>
                <a:lnTo>
                  <a:pt x="102278" y="86129"/>
                </a:lnTo>
                <a:lnTo>
                  <a:pt x="91977" y="83565"/>
                </a:lnTo>
                <a:lnTo>
                  <a:pt x="86316" y="78698"/>
                </a:lnTo>
                <a:lnTo>
                  <a:pt x="79642" y="71294"/>
                </a:lnTo>
                <a:lnTo>
                  <a:pt x="65688" y="54356"/>
                </a:lnTo>
                <a:lnTo>
                  <a:pt x="47567" y="34111"/>
                </a:lnTo>
                <a:lnTo>
                  <a:pt x="30446" y="16224"/>
                </a:lnTo>
                <a:lnTo>
                  <a:pt x="16182" y="3813"/>
                </a:lnTo>
                <a:lnTo>
                  <a:pt x="6633" y="0"/>
                </a:lnTo>
                <a:close/>
              </a:path>
              <a:path w="127635" h="102870">
                <a:moveTo>
                  <a:pt x="122584" y="77342"/>
                </a:moveTo>
                <a:lnTo>
                  <a:pt x="119641" y="79494"/>
                </a:lnTo>
                <a:lnTo>
                  <a:pt x="112186" y="83597"/>
                </a:lnTo>
                <a:lnTo>
                  <a:pt x="102278" y="86129"/>
                </a:lnTo>
                <a:lnTo>
                  <a:pt x="121737" y="86129"/>
                </a:lnTo>
                <a:lnTo>
                  <a:pt x="127508" y="81520"/>
                </a:lnTo>
                <a:lnTo>
                  <a:pt x="122584" y="77342"/>
                </a:lnTo>
                <a:close/>
              </a:path>
            </a:pathLst>
          </a:custGeom>
          <a:solidFill>
            <a:srgbClr val="EFCEA0"/>
          </a:solidFill>
        </p:spPr>
        <p:txBody>
          <a:bodyPr wrap="square" lIns="0" tIns="0" rIns="0" bIns="0" rtlCol="0"/>
          <a:lstStyle/>
          <a:p>
            <a:endParaRPr>
              <a:solidFill>
                <a:schemeClr val="tx1"/>
              </a:solidFill>
            </a:endParaRPr>
          </a:p>
        </p:txBody>
      </p:sp>
      <p:sp>
        <p:nvSpPr>
          <p:cNvPr id="1032" name="object 1031">
            <a:extLst>
              <a:ext uri="{FF2B5EF4-FFF2-40B4-BE49-F238E27FC236}">
                <a16:creationId xmlns:a16="http://schemas.microsoft.com/office/drawing/2014/main" id="{743B7486-0C2E-4730-942A-DA8527368B93}"/>
              </a:ext>
            </a:extLst>
          </p:cNvPr>
          <p:cNvSpPr/>
          <p:nvPr/>
        </p:nvSpPr>
        <p:spPr>
          <a:xfrm>
            <a:off x="5810653" y="4021498"/>
            <a:ext cx="73660" cy="133350"/>
          </a:xfrm>
          <a:custGeom>
            <a:avLst/>
            <a:gdLst/>
            <a:ahLst/>
            <a:cxnLst/>
            <a:rect l="l" t="t" r="r" b="b"/>
            <a:pathLst>
              <a:path w="73660" h="133350">
                <a:moveTo>
                  <a:pt x="19812" y="0"/>
                </a:moveTo>
                <a:lnTo>
                  <a:pt x="9929" y="1881"/>
                </a:lnTo>
                <a:lnTo>
                  <a:pt x="3333" y="13334"/>
                </a:lnTo>
                <a:lnTo>
                  <a:pt x="23" y="29075"/>
                </a:lnTo>
                <a:lnTo>
                  <a:pt x="0" y="43814"/>
                </a:lnTo>
                <a:lnTo>
                  <a:pt x="5290" y="69141"/>
                </a:lnTo>
                <a:lnTo>
                  <a:pt x="10985" y="85264"/>
                </a:lnTo>
                <a:lnTo>
                  <a:pt x="16680" y="100982"/>
                </a:lnTo>
                <a:lnTo>
                  <a:pt x="21971" y="125094"/>
                </a:lnTo>
                <a:lnTo>
                  <a:pt x="33619" y="130952"/>
                </a:lnTo>
                <a:lnTo>
                  <a:pt x="55530" y="132905"/>
                </a:lnTo>
                <a:lnTo>
                  <a:pt x="73298" y="130952"/>
                </a:lnTo>
                <a:lnTo>
                  <a:pt x="72573" y="125521"/>
                </a:lnTo>
                <a:lnTo>
                  <a:pt x="68643" y="125521"/>
                </a:lnTo>
                <a:lnTo>
                  <a:pt x="59626" y="125364"/>
                </a:lnTo>
                <a:lnTo>
                  <a:pt x="36496" y="87088"/>
                </a:lnTo>
                <a:lnTo>
                  <a:pt x="35178" y="77088"/>
                </a:lnTo>
                <a:lnTo>
                  <a:pt x="33099" y="50399"/>
                </a:lnTo>
                <a:lnTo>
                  <a:pt x="29972" y="26066"/>
                </a:lnTo>
                <a:lnTo>
                  <a:pt x="25606" y="7973"/>
                </a:lnTo>
                <a:lnTo>
                  <a:pt x="19812" y="0"/>
                </a:lnTo>
                <a:close/>
              </a:path>
              <a:path w="73660" h="133350">
                <a:moveTo>
                  <a:pt x="72517" y="125094"/>
                </a:moveTo>
                <a:lnTo>
                  <a:pt x="68643" y="125521"/>
                </a:lnTo>
                <a:lnTo>
                  <a:pt x="72573" y="125521"/>
                </a:lnTo>
                <a:lnTo>
                  <a:pt x="72517" y="125094"/>
                </a:lnTo>
                <a:close/>
              </a:path>
            </a:pathLst>
          </a:custGeom>
          <a:solidFill>
            <a:srgbClr val="E3C091"/>
          </a:solidFill>
        </p:spPr>
        <p:txBody>
          <a:bodyPr wrap="square" lIns="0" tIns="0" rIns="0" bIns="0" rtlCol="0"/>
          <a:lstStyle/>
          <a:p>
            <a:endParaRPr>
              <a:solidFill>
                <a:schemeClr val="tx1"/>
              </a:solidFill>
            </a:endParaRPr>
          </a:p>
        </p:txBody>
      </p:sp>
      <p:sp>
        <p:nvSpPr>
          <p:cNvPr id="1033" name="object 1032">
            <a:extLst>
              <a:ext uri="{FF2B5EF4-FFF2-40B4-BE49-F238E27FC236}">
                <a16:creationId xmlns:a16="http://schemas.microsoft.com/office/drawing/2014/main" id="{E27EBBC5-ABA6-4CA3-A053-42EC915EE3A3}"/>
              </a:ext>
            </a:extLst>
          </p:cNvPr>
          <p:cNvSpPr/>
          <p:nvPr/>
        </p:nvSpPr>
        <p:spPr>
          <a:xfrm>
            <a:off x="5800873" y="4094523"/>
            <a:ext cx="27940" cy="97790"/>
          </a:xfrm>
          <a:custGeom>
            <a:avLst/>
            <a:gdLst/>
            <a:ahLst/>
            <a:cxnLst/>
            <a:rect l="l" t="t" r="r" b="b"/>
            <a:pathLst>
              <a:path w="27939" h="97789">
                <a:moveTo>
                  <a:pt x="9143" y="0"/>
                </a:moveTo>
                <a:lnTo>
                  <a:pt x="0" y="0"/>
                </a:lnTo>
                <a:lnTo>
                  <a:pt x="4429" y="29817"/>
                </a:lnTo>
                <a:lnTo>
                  <a:pt x="9715" y="60991"/>
                </a:lnTo>
                <a:lnTo>
                  <a:pt x="14144" y="85546"/>
                </a:lnTo>
                <a:lnTo>
                  <a:pt x="16001" y="95503"/>
                </a:lnTo>
                <a:lnTo>
                  <a:pt x="16001" y="97535"/>
                </a:lnTo>
                <a:lnTo>
                  <a:pt x="27431" y="97535"/>
                </a:lnTo>
                <a:lnTo>
                  <a:pt x="27431" y="95503"/>
                </a:lnTo>
                <a:lnTo>
                  <a:pt x="24253" y="81706"/>
                </a:lnTo>
                <a:lnTo>
                  <a:pt x="19145" y="57038"/>
                </a:lnTo>
                <a:lnTo>
                  <a:pt x="13608" y="27727"/>
                </a:lnTo>
                <a:lnTo>
                  <a:pt x="9143" y="0"/>
                </a:lnTo>
                <a:close/>
              </a:path>
            </a:pathLst>
          </a:custGeom>
          <a:solidFill>
            <a:srgbClr val="929497"/>
          </a:solidFill>
        </p:spPr>
        <p:txBody>
          <a:bodyPr wrap="square" lIns="0" tIns="0" rIns="0" bIns="0" rtlCol="0"/>
          <a:lstStyle/>
          <a:p>
            <a:endParaRPr>
              <a:solidFill>
                <a:schemeClr val="tx1"/>
              </a:solidFill>
            </a:endParaRPr>
          </a:p>
        </p:txBody>
      </p:sp>
      <p:sp>
        <p:nvSpPr>
          <p:cNvPr id="1034" name="object 1033">
            <a:extLst>
              <a:ext uri="{FF2B5EF4-FFF2-40B4-BE49-F238E27FC236}">
                <a16:creationId xmlns:a16="http://schemas.microsoft.com/office/drawing/2014/main" id="{7CCB54BE-B7D9-44CD-AEF0-F6FDB424D00D}"/>
              </a:ext>
            </a:extLst>
          </p:cNvPr>
          <p:cNvSpPr/>
          <p:nvPr/>
        </p:nvSpPr>
        <p:spPr>
          <a:xfrm>
            <a:off x="5603389" y="4021372"/>
            <a:ext cx="177800" cy="116839"/>
          </a:xfrm>
          <a:custGeom>
            <a:avLst/>
            <a:gdLst/>
            <a:ahLst/>
            <a:cxnLst/>
            <a:rect l="l" t="t" r="r" b="b"/>
            <a:pathLst>
              <a:path w="177800" h="116839">
                <a:moveTo>
                  <a:pt x="114046" y="0"/>
                </a:moveTo>
                <a:lnTo>
                  <a:pt x="81152" y="4190"/>
                </a:lnTo>
                <a:lnTo>
                  <a:pt x="32892" y="20827"/>
                </a:lnTo>
                <a:lnTo>
                  <a:pt x="27449" y="21685"/>
                </a:lnTo>
                <a:lnTo>
                  <a:pt x="15636" y="26066"/>
                </a:lnTo>
                <a:lnTo>
                  <a:pt x="4228" y="36687"/>
                </a:lnTo>
                <a:lnTo>
                  <a:pt x="0" y="56260"/>
                </a:lnTo>
                <a:lnTo>
                  <a:pt x="7780" y="78033"/>
                </a:lnTo>
                <a:lnTo>
                  <a:pt x="26050" y="95662"/>
                </a:lnTo>
                <a:lnTo>
                  <a:pt x="47202" y="108196"/>
                </a:lnTo>
                <a:lnTo>
                  <a:pt x="63626" y="114680"/>
                </a:lnTo>
                <a:lnTo>
                  <a:pt x="77553" y="116383"/>
                </a:lnTo>
                <a:lnTo>
                  <a:pt x="94361" y="115728"/>
                </a:lnTo>
                <a:lnTo>
                  <a:pt x="138134" y="102983"/>
                </a:lnTo>
                <a:lnTo>
                  <a:pt x="173227" y="79247"/>
                </a:lnTo>
                <a:lnTo>
                  <a:pt x="177673" y="50037"/>
                </a:lnTo>
                <a:lnTo>
                  <a:pt x="175438" y="41638"/>
                </a:lnTo>
                <a:lnTo>
                  <a:pt x="169703" y="32845"/>
                </a:lnTo>
                <a:lnTo>
                  <a:pt x="161921" y="24838"/>
                </a:lnTo>
                <a:lnTo>
                  <a:pt x="153542" y="18795"/>
                </a:lnTo>
                <a:lnTo>
                  <a:pt x="142763" y="14091"/>
                </a:lnTo>
                <a:lnTo>
                  <a:pt x="129698" y="7826"/>
                </a:lnTo>
                <a:lnTo>
                  <a:pt x="114046" y="0"/>
                </a:lnTo>
                <a:close/>
              </a:path>
            </a:pathLst>
          </a:custGeom>
          <a:solidFill>
            <a:srgbClr val="00AF50"/>
          </a:solidFill>
        </p:spPr>
        <p:txBody>
          <a:bodyPr wrap="square" lIns="0" tIns="0" rIns="0" bIns="0" rtlCol="0"/>
          <a:lstStyle/>
          <a:p>
            <a:endParaRPr>
              <a:solidFill>
                <a:schemeClr val="tx1"/>
              </a:solidFill>
            </a:endParaRPr>
          </a:p>
        </p:txBody>
      </p:sp>
      <p:sp>
        <p:nvSpPr>
          <p:cNvPr id="1035" name="object 1034">
            <a:extLst>
              <a:ext uri="{FF2B5EF4-FFF2-40B4-BE49-F238E27FC236}">
                <a16:creationId xmlns:a16="http://schemas.microsoft.com/office/drawing/2014/main" id="{9E6E51E5-2222-44D1-AB80-D08D92CE697F}"/>
              </a:ext>
            </a:extLst>
          </p:cNvPr>
          <p:cNvSpPr/>
          <p:nvPr/>
        </p:nvSpPr>
        <p:spPr>
          <a:xfrm>
            <a:off x="5584180" y="3943648"/>
            <a:ext cx="116839" cy="210820"/>
          </a:xfrm>
          <a:custGeom>
            <a:avLst/>
            <a:gdLst/>
            <a:ahLst/>
            <a:cxnLst/>
            <a:rect l="l" t="t" r="r" b="b"/>
            <a:pathLst>
              <a:path w="116839" h="210820">
                <a:moveTo>
                  <a:pt x="30632" y="0"/>
                </a:moveTo>
                <a:lnTo>
                  <a:pt x="7778" y="12445"/>
                </a:lnTo>
                <a:lnTo>
                  <a:pt x="0" y="36032"/>
                </a:lnTo>
                <a:lnTo>
                  <a:pt x="6699" y="66452"/>
                </a:lnTo>
                <a:lnTo>
                  <a:pt x="18351" y="94920"/>
                </a:lnTo>
                <a:lnTo>
                  <a:pt x="25431" y="112648"/>
                </a:lnTo>
                <a:lnTo>
                  <a:pt x="25937" y="127138"/>
                </a:lnTo>
                <a:lnTo>
                  <a:pt x="22717" y="137699"/>
                </a:lnTo>
                <a:lnTo>
                  <a:pt x="18663" y="146688"/>
                </a:lnTo>
                <a:lnTo>
                  <a:pt x="16668" y="156463"/>
                </a:lnTo>
                <a:lnTo>
                  <a:pt x="25459" y="177849"/>
                </a:lnTo>
                <a:lnTo>
                  <a:pt x="47275" y="196103"/>
                </a:lnTo>
                <a:lnTo>
                  <a:pt x="75283" y="208095"/>
                </a:lnTo>
                <a:lnTo>
                  <a:pt x="102647" y="210692"/>
                </a:lnTo>
                <a:lnTo>
                  <a:pt x="116006" y="201650"/>
                </a:lnTo>
                <a:lnTo>
                  <a:pt x="116744" y="180451"/>
                </a:lnTo>
                <a:lnTo>
                  <a:pt x="110434" y="151417"/>
                </a:lnTo>
                <a:lnTo>
                  <a:pt x="102647" y="118871"/>
                </a:lnTo>
                <a:lnTo>
                  <a:pt x="100486" y="98550"/>
                </a:lnTo>
                <a:lnTo>
                  <a:pt x="101838" y="84693"/>
                </a:lnTo>
                <a:lnTo>
                  <a:pt x="103594" y="72812"/>
                </a:lnTo>
                <a:lnTo>
                  <a:pt x="102647" y="58419"/>
                </a:lnTo>
                <a:lnTo>
                  <a:pt x="80549" y="22859"/>
                </a:lnTo>
                <a:lnTo>
                  <a:pt x="51641" y="2031"/>
                </a:lnTo>
                <a:lnTo>
                  <a:pt x="30632" y="0"/>
                </a:lnTo>
                <a:close/>
              </a:path>
            </a:pathLst>
          </a:custGeom>
          <a:solidFill>
            <a:srgbClr val="A2CE48"/>
          </a:solidFill>
        </p:spPr>
        <p:txBody>
          <a:bodyPr wrap="square" lIns="0" tIns="0" rIns="0" bIns="0" rtlCol="0"/>
          <a:lstStyle/>
          <a:p>
            <a:endParaRPr>
              <a:solidFill>
                <a:schemeClr val="tx1"/>
              </a:solidFill>
            </a:endParaRPr>
          </a:p>
        </p:txBody>
      </p:sp>
      <p:sp>
        <p:nvSpPr>
          <p:cNvPr id="1036" name="object 1035">
            <a:extLst>
              <a:ext uri="{FF2B5EF4-FFF2-40B4-BE49-F238E27FC236}">
                <a16:creationId xmlns:a16="http://schemas.microsoft.com/office/drawing/2014/main" id="{DE91086D-32BE-41AA-AB02-7C275B5C039A}"/>
              </a:ext>
            </a:extLst>
          </p:cNvPr>
          <p:cNvSpPr/>
          <p:nvPr/>
        </p:nvSpPr>
        <p:spPr>
          <a:xfrm>
            <a:off x="5572273" y="3975731"/>
            <a:ext cx="146050" cy="156845"/>
          </a:xfrm>
          <a:custGeom>
            <a:avLst/>
            <a:gdLst/>
            <a:ahLst/>
            <a:cxnLst/>
            <a:rect l="l" t="t" r="r" b="b"/>
            <a:pathLst>
              <a:path w="146050" h="156845">
                <a:moveTo>
                  <a:pt x="9651" y="0"/>
                </a:moveTo>
                <a:lnTo>
                  <a:pt x="4718" y="1363"/>
                </a:lnTo>
                <a:lnTo>
                  <a:pt x="0" y="3095"/>
                </a:lnTo>
                <a:lnTo>
                  <a:pt x="11049" y="67230"/>
                </a:lnTo>
                <a:lnTo>
                  <a:pt x="35305" y="102536"/>
                </a:lnTo>
                <a:lnTo>
                  <a:pt x="128015" y="156384"/>
                </a:lnTo>
                <a:lnTo>
                  <a:pt x="132899" y="156743"/>
                </a:lnTo>
                <a:lnTo>
                  <a:pt x="139271" y="154781"/>
                </a:lnTo>
                <a:lnTo>
                  <a:pt x="144428" y="150508"/>
                </a:lnTo>
                <a:lnTo>
                  <a:pt x="145668" y="143938"/>
                </a:lnTo>
                <a:lnTo>
                  <a:pt x="136778" y="85899"/>
                </a:lnTo>
                <a:lnTo>
                  <a:pt x="110362" y="50720"/>
                </a:lnTo>
                <a:lnTo>
                  <a:pt x="24256" y="3095"/>
                </a:lnTo>
                <a:lnTo>
                  <a:pt x="9651" y="0"/>
                </a:lnTo>
                <a:close/>
              </a:path>
            </a:pathLst>
          </a:custGeom>
          <a:solidFill>
            <a:srgbClr val="D9B891"/>
          </a:solidFill>
        </p:spPr>
        <p:txBody>
          <a:bodyPr wrap="square" lIns="0" tIns="0" rIns="0" bIns="0" rtlCol="0"/>
          <a:lstStyle/>
          <a:p>
            <a:endParaRPr>
              <a:solidFill>
                <a:schemeClr val="tx1"/>
              </a:solidFill>
            </a:endParaRPr>
          </a:p>
        </p:txBody>
      </p:sp>
      <p:sp>
        <p:nvSpPr>
          <p:cNvPr id="1037" name="object 1036">
            <a:extLst>
              <a:ext uri="{FF2B5EF4-FFF2-40B4-BE49-F238E27FC236}">
                <a16:creationId xmlns:a16="http://schemas.microsoft.com/office/drawing/2014/main" id="{6F896CEC-0161-4D46-8030-96E3617814AD}"/>
              </a:ext>
            </a:extLst>
          </p:cNvPr>
          <p:cNvSpPr/>
          <p:nvPr/>
        </p:nvSpPr>
        <p:spPr>
          <a:xfrm>
            <a:off x="4687210" y="2062524"/>
            <a:ext cx="2498090" cy="2281555"/>
          </a:xfrm>
          <a:custGeom>
            <a:avLst/>
            <a:gdLst/>
            <a:ahLst/>
            <a:cxnLst/>
            <a:rect l="l" t="t" r="r" b="b"/>
            <a:pathLst>
              <a:path w="2498090" h="2281554">
                <a:moveTo>
                  <a:pt x="0" y="380238"/>
                </a:moveTo>
                <a:lnTo>
                  <a:pt x="2961" y="332530"/>
                </a:lnTo>
                <a:lnTo>
                  <a:pt x="11609" y="286594"/>
                </a:lnTo>
                <a:lnTo>
                  <a:pt x="25587" y="242785"/>
                </a:lnTo>
                <a:lnTo>
                  <a:pt x="44539" y="201460"/>
                </a:lnTo>
                <a:lnTo>
                  <a:pt x="68110" y="162974"/>
                </a:lnTo>
                <a:lnTo>
                  <a:pt x="95943" y="127683"/>
                </a:lnTo>
                <a:lnTo>
                  <a:pt x="127683" y="95943"/>
                </a:lnTo>
                <a:lnTo>
                  <a:pt x="162974" y="68110"/>
                </a:lnTo>
                <a:lnTo>
                  <a:pt x="201460" y="44539"/>
                </a:lnTo>
                <a:lnTo>
                  <a:pt x="242785" y="25587"/>
                </a:lnTo>
                <a:lnTo>
                  <a:pt x="286594" y="11609"/>
                </a:lnTo>
                <a:lnTo>
                  <a:pt x="332530" y="2961"/>
                </a:lnTo>
                <a:lnTo>
                  <a:pt x="380238" y="0"/>
                </a:lnTo>
                <a:lnTo>
                  <a:pt x="2117597" y="0"/>
                </a:lnTo>
                <a:lnTo>
                  <a:pt x="2165305" y="2961"/>
                </a:lnTo>
                <a:lnTo>
                  <a:pt x="2211241" y="11609"/>
                </a:lnTo>
                <a:lnTo>
                  <a:pt x="2255050" y="25587"/>
                </a:lnTo>
                <a:lnTo>
                  <a:pt x="2296375" y="44539"/>
                </a:lnTo>
                <a:lnTo>
                  <a:pt x="2334861" y="68110"/>
                </a:lnTo>
                <a:lnTo>
                  <a:pt x="2370152" y="95943"/>
                </a:lnTo>
                <a:lnTo>
                  <a:pt x="2401892" y="127683"/>
                </a:lnTo>
                <a:lnTo>
                  <a:pt x="2429725" y="162974"/>
                </a:lnTo>
                <a:lnTo>
                  <a:pt x="2453296" y="201460"/>
                </a:lnTo>
                <a:lnTo>
                  <a:pt x="2472248" y="242785"/>
                </a:lnTo>
                <a:lnTo>
                  <a:pt x="2486226" y="286594"/>
                </a:lnTo>
                <a:lnTo>
                  <a:pt x="2494874" y="332530"/>
                </a:lnTo>
                <a:lnTo>
                  <a:pt x="2497836" y="380238"/>
                </a:lnTo>
                <a:lnTo>
                  <a:pt x="2497836" y="1901190"/>
                </a:lnTo>
                <a:lnTo>
                  <a:pt x="2494874" y="1948897"/>
                </a:lnTo>
                <a:lnTo>
                  <a:pt x="2486226" y="1994833"/>
                </a:lnTo>
                <a:lnTo>
                  <a:pt x="2472248" y="2038642"/>
                </a:lnTo>
                <a:lnTo>
                  <a:pt x="2453296" y="2079967"/>
                </a:lnTo>
                <a:lnTo>
                  <a:pt x="2429725" y="2118453"/>
                </a:lnTo>
                <a:lnTo>
                  <a:pt x="2401892" y="2153744"/>
                </a:lnTo>
                <a:lnTo>
                  <a:pt x="2370152" y="2185484"/>
                </a:lnTo>
                <a:lnTo>
                  <a:pt x="2334861" y="2213317"/>
                </a:lnTo>
                <a:lnTo>
                  <a:pt x="2296375" y="2236888"/>
                </a:lnTo>
                <a:lnTo>
                  <a:pt x="2255050" y="2255840"/>
                </a:lnTo>
                <a:lnTo>
                  <a:pt x="2211241" y="2269818"/>
                </a:lnTo>
                <a:lnTo>
                  <a:pt x="2165305" y="2278466"/>
                </a:lnTo>
                <a:lnTo>
                  <a:pt x="2117597" y="2281428"/>
                </a:lnTo>
                <a:lnTo>
                  <a:pt x="380238" y="2281428"/>
                </a:lnTo>
                <a:lnTo>
                  <a:pt x="332530" y="2278466"/>
                </a:lnTo>
                <a:lnTo>
                  <a:pt x="286594" y="2269818"/>
                </a:lnTo>
                <a:lnTo>
                  <a:pt x="242785" y="2255840"/>
                </a:lnTo>
                <a:lnTo>
                  <a:pt x="201460" y="2236888"/>
                </a:lnTo>
                <a:lnTo>
                  <a:pt x="162974" y="2213317"/>
                </a:lnTo>
                <a:lnTo>
                  <a:pt x="127683" y="2185484"/>
                </a:lnTo>
                <a:lnTo>
                  <a:pt x="95943" y="2153744"/>
                </a:lnTo>
                <a:lnTo>
                  <a:pt x="68110" y="2118453"/>
                </a:lnTo>
                <a:lnTo>
                  <a:pt x="44539" y="2079967"/>
                </a:lnTo>
                <a:lnTo>
                  <a:pt x="25587" y="2038642"/>
                </a:lnTo>
                <a:lnTo>
                  <a:pt x="11609" y="1994833"/>
                </a:lnTo>
                <a:lnTo>
                  <a:pt x="2961" y="1948897"/>
                </a:lnTo>
                <a:lnTo>
                  <a:pt x="0" y="1901190"/>
                </a:lnTo>
                <a:lnTo>
                  <a:pt x="0" y="380238"/>
                </a:lnTo>
                <a:close/>
              </a:path>
            </a:pathLst>
          </a:custGeom>
          <a:ln w="28955">
            <a:solidFill>
              <a:schemeClr val="tx2">
                <a:lumMod val="60000"/>
                <a:lumOff val="40000"/>
              </a:schemeClr>
            </a:solidFill>
            <a:prstDash val="sysDash"/>
          </a:ln>
        </p:spPr>
        <p:txBody>
          <a:bodyPr wrap="square" lIns="0" tIns="0" rIns="0" bIns="0" rtlCol="0"/>
          <a:lstStyle/>
          <a:p>
            <a:endParaRPr>
              <a:solidFill>
                <a:schemeClr val="tx1"/>
              </a:solidFill>
            </a:endParaRPr>
          </a:p>
        </p:txBody>
      </p:sp>
      <p:sp>
        <p:nvSpPr>
          <p:cNvPr id="1038" name="object 1037">
            <a:extLst>
              <a:ext uri="{FF2B5EF4-FFF2-40B4-BE49-F238E27FC236}">
                <a16:creationId xmlns:a16="http://schemas.microsoft.com/office/drawing/2014/main" id="{EBE98377-3138-432D-9245-5D1599080DFE}"/>
              </a:ext>
            </a:extLst>
          </p:cNvPr>
          <p:cNvSpPr txBox="1"/>
          <p:nvPr/>
        </p:nvSpPr>
        <p:spPr>
          <a:xfrm>
            <a:off x="5469658" y="1606688"/>
            <a:ext cx="939800" cy="299720"/>
          </a:xfrm>
          <a:prstGeom prst="rect">
            <a:avLst/>
          </a:prstGeom>
        </p:spPr>
        <p:txBody>
          <a:bodyPr vert="horz" wrap="square" lIns="0" tIns="12700" rIns="0" bIns="0" rtlCol="0">
            <a:spAutoFit/>
          </a:bodyPr>
          <a:lstStyle/>
          <a:p>
            <a:pPr marL="12700">
              <a:lnSpc>
                <a:spcPct val="100000"/>
              </a:lnSpc>
              <a:spcBef>
                <a:spcPts val="100"/>
              </a:spcBef>
            </a:pPr>
            <a:r>
              <a:rPr sz="1800" b="1" dirty="0">
                <a:solidFill>
                  <a:schemeClr val="tx1"/>
                </a:solidFill>
                <a:latin typeface="微软雅黑" panose="020B0503020204020204" pitchFamily="34" charset="-122"/>
                <a:cs typeface="微软雅黑" panose="020B0503020204020204" pitchFamily="34" charset="-122"/>
              </a:rPr>
              <a:t>主讲教室</a:t>
            </a:r>
          </a:p>
        </p:txBody>
      </p:sp>
      <p:sp>
        <p:nvSpPr>
          <p:cNvPr id="1039" name="object 1038">
            <a:extLst>
              <a:ext uri="{FF2B5EF4-FFF2-40B4-BE49-F238E27FC236}">
                <a16:creationId xmlns:a16="http://schemas.microsoft.com/office/drawing/2014/main" id="{C9F20155-A9E6-4147-B6A0-09E70EDD5B03}"/>
              </a:ext>
            </a:extLst>
          </p:cNvPr>
          <p:cNvSpPr/>
          <p:nvPr/>
        </p:nvSpPr>
        <p:spPr>
          <a:xfrm>
            <a:off x="3874537" y="2154472"/>
            <a:ext cx="672084" cy="670559"/>
          </a:xfrm>
          <a:prstGeom prst="rect">
            <a:avLst/>
          </a:prstGeom>
          <a:blipFill>
            <a:blip r:embed="rId65" cstate="print"/>
            <a:stretch>
              <a:fillRect/>
            </a:stretch>
          </a:blipFill>
        </p:spPr>
        <p:txBody>
          <a:bodyPr wrap="square" lIns="0" tIns="0" rIns="0" bIns="0" rtlCol="0"/>
          <a:lstStyle/>
          <a:p>
            <a:endParaRPr>
              <a:solidFill>
                <a:schemeClr val="tx1"/>
              </a:solidFill>
            </a:endParaRPr>
          </a:p>
        </p:txBody>
      </p:sp>
      <p:sp>
        <p:nvSpPr>
          <p:cNvPr id="1040" name="object 1039">
            <a:extLst>
              <a:ext uri="{FF2B5EF4-FFF2-40B4-BE49-F238E27FC236}">
                <a16:creationId xmlns:a16="http://schemas.microsoft.com/office/drawing/2014/main" id="{AF3D0543-2F5B-4519-90D2-B6F758CEC6BC}"/>
              </a:ext>
            </a:extLst>
          </p:cNvPr>
          <p:cNvSpPr/>
          <p:nvPr/>
        </p:nvSpPr>
        <p:spPr>
          <a:xfrm>
            <a:off x="7356878" y="2210859"/>
            <a:ext cx="623316" cy="621791"/>
          </a:xfrm>
          <a:prstGeom prst="rect">
            <a:avLst/>
          </a:prstGeom>
          <a:blipFill>
            <a:blip r:embed="rId66" cstate="print"/>
            <a:stretch>
              <a:fillRect/>
            </a:stretch>
          </a:blipFill>
        </p:spPr>
        <p:txBody>
          <a:bodyPr wrap="square" lIns="0" tIns="0" rIns="0" bIns="0" rtlCol="0"/>
          <a:lstStyle/>
          <a:p>
            <a:endParaRPr>
              <a:solidFill>
                <a:schemeClr val="tx1"/>
              </a:solidFill>
            </a:endParaRPr>
          </a:p>
        </p:txBody>
      </p:sp>
      <p:sp>
        <p:nvSpPr>
          <p:cNvPr id="1041" name="object 1040">
            <a:extLst>
              <a:ext uri="{FF2B5EF4-FFF2-40B4-BE49-F238E27FC236}">
                <a16:creationId xmlns:a16="http://schemas.microsoft.com/office/drawing/2014/main" id="{03A0D342-0DC3-41E7-8130-B9EED35C899C}"/>
              </a:ext>
            </a:extLst>
          </p:cNvPr>
          <p:cNvSpPr/>
          <p:nvPr/>
        </p:nvSpPr>
        <p:spPr>
          <a:xfrm>
            <a:off x="4543573" y="5004352"/>
            <a:ext cx="708660" cy="417576"/>
          </a:xfrm>
          <a:prstGeom prst="rect">
            <a:avLst/>
          </a:prstGeom>
          <a:blipFill>
            <a:blip r:embed="rId67" cstate="print"/>
            <a:stretch>
              <a:fillRect/>
            </a:stretch>
          </a:blipFill>
        </p:spPr>
        <p:txBody>
          <a:bodyPr wrap="square" lIns="0" tIns="0" rIns="0" bIns="0" rtlCol="0"/>
          <a:lstStyle/>
          <a:p>
            <a:endParaRPr>
              <a:solidFill>
                <a:schemeClr val="tx1"/>
              </a:solidFill>
            </a:endParaRPr>
          </a:p>
        </p:txBody>
      </p:sp>
      <p:sp>
        <p:nvSpPr>
          <p:cNvPr id="1042" name="object 1041">
            <a:extLst>
              <a:ext uri="{FF2B5EF4-FFF2-40B4-BE49-F238E27FC236}">
                <a16:creationId xmlns:a16="http://schemas.microsoft.com/office/drawing/2014/main" id="{BF13BA50-A51E-4E86-B461-53C543DF3E1E}"/>
              </a:ext>
            </a:extLst>
          </p:cNvPr>
          <p:cNvSpPr txBox="1"/>
          <p:nvPr/>
        </p:nvSpPr>
        <p:spPr>
          <a:xfrm>
            <a:off x="4358027" y="4692948"/>
            <a:ext cx="103886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chemeClr val="tx1"/>
                </a:solidFill>
                <a:latin typeface="微软雅黑" panose="020B0503020204020204" pitchFamily="34" charset="-122"/>
                <a:cs typeface="微软雅黑" panose="020B0503020204020204" pitchFamily="34" charset="-122"/>
              </a:rPr>
              <a:t>教学云平台</a:t>
            </a:r>
          </a:p>
        </p:txBody>
      </p:sp>
      <p:sp>
        <p:nvSpPr>
          <p:cNvPr id="1043" name="object 1043">
            <a:extLst>
              <a:ext uri="{FF2B5EF4-FFF2-40B4-BE49-F238E27FC236}">
                <a16:creationId xmlns:a16="http://schemas.microsoft.com/office/drawing/2014/main" id="{E280BAB2-E118-435E-8528-58149E9F2AF5}"/>
              </a:ext>
            </a:extLst>
          </p:cNvPr>
          <p:cNvSpPr/>
          <p:nvPr/>
        </p:nvSpPr>
        <p:spPr>
          <a:xfrm>
            <a:off x="5433590" y="5056167"/>
            <a:ext cx="954024" cy="376428"/>
          </a:xfrm>
          <a:prstGeom prst="rect">
            <a:avLst/>
          </a:prstGeom>
          <a:blipFill>
            <a:blip r:embed="rId68" cstate="print"/>
            <a:stretch>
              <a:fillRect/>
            </a:stretch>
          </a:blipFill>
        </p:spPr>
        <p:txBody>
          <a:bodyPr wrap="square" lIns="0" tIns="0" rIns="0" bIns="0" rtlCol="0"/>
          <a:lstStyle/>
          <a:p>
            <a:endParaRPr>
              <a:solidFill>
                <a:schemeClr val="tx1"/>
              </a:solidFill>
            </a:endParaRPr>
          </a:p>
        </p:txBody>
      </p:sp>
      <p:sp>
        <p:nvSpPr>
          <p:cNvPr id="1044" name="object 1044">
            <a:extLst>
              <a:ext uri="{FF2B5EF4-FFF2-40B4-BE49-F238E27FC236}">
                <a16:creationId xmlns:a16="http://schemas.microsoft.com/office/drawing/2014/main" id="{5F6FA806-5245-4F64-BCE3-574B86DA09E4}"/>
              </a:ext>
            </a:extLst>
          </p:cNvPr>
          <p:cNvSpPr txBox="1"/>
          <p:nvPr/>
        </p:nvSpPr>
        <p:spPr>
          <a:xfrm>
            <a:off x="5728484" y="4703006"/>
            <a:ext cx="43180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chemeClr val="tx1"/>
                </a:solidFill>
                <a:latin typeface="微软雅黑" panose="020B0503020204020204" pitchFamily="34" charset="-122"/>
                <a:cs typeface="微软雅黑" panose="020B0503020204020204" pitchFamily="34" charset="-122"/>
              </a:rPr>
              <a:t>终端</a:t>
            </a:r>
          </a:p>
        </p:txBody>
      </p:sp>
      <p:sp>
        <p:nvSpPr>
          <p:cNvPr id="1045" name="object 1045">
            <a:extLst>
              <a:ext uri="{FF2B5EF4-FFF2-40B4-BE49-F238E27FC236}">
                <a16:creationId xmlns:a16="http://schemas.microsoft.com/office/drawing/2014/main" id="{549624C4-DD1A-469C-BD2B-950F0CAB1DBF}"/>
              </a:ext>
            </a:extLst>
          </p:cNvPr>
          <p:cNvSpPr txBox="1"/>
          <p:nvPr/>
        </p:nvSpPr>
        <p:spPr>
          <a:xfrm>
            <a:off x="6720861" y="4683499"/>
            <a:ext cx="431165"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chemeClr val="tx1"/>
                </a:solidFill>
                <a:latin typeface="微软雅黑" panose="020B0503020204020204" pitchFamily="34" charset="-122"/>
                <a:cs typeface="微软雅黑" panose="020B0503020204020204" pitchFamily="34" charset="-122"/>
              </a:rPr>
              <a:t>资源</a:t>
            </a:r>
          </a:p>
        </p:txBody>
      </p:sp>
      <p:sp>
        <p:nvSpPr>
          <p:cNvPr id="1046" name="object 1046">
            <a:extLst>
              <a:ext uri="{FF2B5EF4-FFF2-40B4-BE49-F238E27FC236}">
                <a16:creationId xmlns:a16="http://schemas.microsoft.com/office/drawing/2014/main" id="{5D47BB1C-EC77-4290-80A2-CE64342D6036}"/>
              </a:ext>
            </a:extLst>
          </p:cNvPr>
          <p:cNvSpPr/>
          <p:nvPr/>
        </p:nvSpPr>
        <p:spPr>
          <a:xfrm>
            <a:off x="6611642" y="4955584"/>
            <a:ext cx="643127" cy="583692"/>
          </a:xfrm>
          <a:prstGeom prst="rect">
            <a:avLst/>
          </a:prstGeom>
          <a:blipFill>
            <a:blip r:embed="rId69" cstate="print"/>
            <a:stretch>
              <a:fillRect/>
            </a:stretch>
          </a:blipFill>
        </p:spPr>
        <p:txBody>
          <a:bodyPr wrap="square" lIns="0" tIns="0" rIns="0" bIns="0" rtlCol="0"/>
          <a:lstStyle/>
          <a:p>
            <a:endParaRPr>
              <a:solidFill>
                <a:schemeClr val="tx1"/>
              </a:solidFill>
            </a:endParaRPr>
          </a:p>
        </p:txBody>
      </p:sp>
      <p:sp>
        <p:nvSpPr>
          <p:cNvPr id="1047" name="object 1047">
            <a:extLst>
              <a:ext uri="{FF2B5EF4-FFF2-40B4-BE49-F238E27FC236}">
                <a16:creationId xmlns:a16="http://schemas.microsoft.com/office/drawing/2014/main" id="{CA84CC57-FF39-4CA1-8E8C-343F97B2F55B}"/>
              </a:ext>
            </a:extLst>
          </p:cNvPr>
          <p:cNvSpPr txBox="1"/>
          <p:nvPr/>
        </p:nvSpPr>
        <p:spPr>
          <a:xfrm>
            <a:off x="7299346" y="4954771"/>
            <a:ext cx="306070" cy="269240"/>
          </a:xfrm>
          <a:prstGeom prst="rect">
            <a:avLst/>
          </a:prstGeom>
        </p:spPr>
        <p:txBody>
          <a:bodyPr vert="horz" wrap="square" lIns="0" tIns="12065" rIns="0" bIns="0" rtlCol="0">
            <a:spAutoFit/>
          </a:bodyPr>
          <a:lstStyle/>
          <a:p>
            <a:pPr marL="12700">
              <a:lnSpc>
                <a:spcPct val="100000"/>
              </a:lnSpc>
              <a:spcBef>
                <a:spcPts val="95"/>
              </a:spcBef>
            </a:pPr>
            <a:r>
              <a:rPr sz="1600" spc="-5" dirty="0">
                <a:solidFill>
                  <a:schemeClr val="tx1"/>
                </a:solidFill>
                <a:latin typeface="Calibri" panose="020F0502020204030204"/>
                <a:cs typeface="Calibri" panose="020F0502020204030204"/>
              </a:rPr>
              <a:t>……</a:t>
            </a:r>
          </a:p>
        </p:txBody>
      </p:sp>
      <p:sp>
        <p:nvSpPr>
          <p:cNvPr id="1048" name="object 1049">
            <a:extLst>
              <a:ext uri="{FF2B5EF4-FFF2-40B4-BE49-F238E27FC236}">
                <a16:creationId xmlns:a16="http://schemas.microsoft.com/office/drawing/2014/main" id="{2F5BA21E-9EBA-430A-8EDB-DF4F6536BE19}"/>
              </a:ext>
            </a:extLst>
          </p:cNvPr>
          <p:cNvSpPr/>
          <p:nvPr/>
        </p:nvSpPr>
        <p:spPr>
          <a:xfrm>
            <a:off x="741193" y="3040645"/>
            <a:ext cx="2467356" cy="1397508"/>
          </a:xfrm>
          <a:prstGeom prst="rect">
            <a:avLst/>
          </a:prstGeom>
          <a:blipFill>
            <a:blip r:embed="rId70" cstate="print"/>
            <a:stretch>
              <a:fillRect/>
            </a:stretch>
          </a:blipFill>
        </p:spPr>
        <p:txBody>
          <a:bodyPr wrap="square" lIns="0" tIns="0" rIns="0" bIns="0" rtlCol="0"/>
          <a:lstStyle/>
          <a:p>
            <a:endParaRPr>
              <a:solidFill>
                <a:schemeClr val="tx1"/>
              </a:solidFill>
            </a:endParaRPr>
          </a:p>
        </p:txBody>
      </p:sp>
      <p:pic>
        <p:nvPicPr>
          <p:cNvPr id="1049" name="图片 1048">
            <a:extLst>
              <a:ext uri="{FF2B5EF4-FFF2-40B4-BE49-F238E27FC236}">
                <a16:creationId xmlns:a16="http://schemas.microsoft.com/office/drawing/2014/main" id="{ED7E08EE-680E-4BA6-8111-843289E3729F}"/>
              </a:ext>
            </a:extLst>
          </p:cNvPr>
          <p:cNvPicPr>
            <a:picLocks noChangeAspect="1"/>
          </p:cNvPicPr>
          <p:nvPr>
            <p:custDataLst>
              <p:tags r:id="rId1"/>
            </p:custDataLst>
          </p:nvPr>
        </p:nvPicPr>
        <p:blipFill>
          <a:blip r:embed="rId71"/>
          <a:stretch>
            <a:fillRect/>
          </a:stretch>
        </p:blipFill>
        <p:spPr>
          <a:xfrm>
            <a:off x="8734421" y="2755219"/>
            <a:ext cx="2518463" cy="1625904"/>
          </a:xfrm>
          <a:prstGeom prst="rect">
            <a:avLst/>
          </a:prstGeom>
        </p:spPr>
      </p:pic>
    </p:spTree>
    <p:extLst>
      <p:ext uri="{BB962C8B-B14F-4D97-AF65-F5344CB8AC3E}">
        <p14:creationId xmlns:p14="http://schemas.microsoft.com/office/powerpoint/2010/main" val="2934526476"/>
      </p:ext>
    </p:extLst>
  </p:cSld>
  <p:clrMapOvr>
    <a:masterClrMapping/>
  </p:clrMapOvr>
  <mc:AlternateContent xmlns:mc="http://schemas.openxmlformats.org/markup-compatibility/2006" xmlns:p14="http://schemas.microsoft.com/office/powerpoint/2010/main">
    <mc:Choice Requires="p14">
      <p:transition spd="slow" p14:dur="1399" advClick="0" advTm="3000">
        <p14:doors dir="vert"/>
      </p:transition>
    </mc:Choice>
    <mc:Fallback xmlns="">
      <p:transition spd="slow" advClick="0" advTm="300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0" name="组合 29"/>
          <p:cNvGrpSpPr/>
          <p:nvPr/>
        </p:nvGrpSpPr>
        <p:grpSpPr>
          <a:xfrm>
            <a:off x="766154" y="708907"/>
            <a:ext cx="2316480" cy="564950"/>
            <a:chOff x="766154" y="708907"/>
            <a:chExt cx="2316480" cy="564950"/>
          </a:xfrm>
        </p:grpSpPr>
        <p:sp>
          <p:nvSpPr>
            <p:cNvPr id="31" name="文本框 30"/>
            <p:cNvSpPr txBox="1"/>
            <p:nvPr/>
          </p:nvSpPr>
          <p:spPr>
            <a:xfrm>
              <a:off x="766154" y="708907"/>
              <a:ext cx="2316480" cy="52197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zh-CN" altLang="en-US" sz="2800" b="1" dirty="0">
                  <a:solidFill>
                    <a:schemeClr val="accent2"/>
                  </a:solidFill>
                </a:rPr>
                <a:t>课堂分析系统</a:t>
              </a:r>
            </a:p>
          </p:txBody>
        </p:sp>
        <p:cxnSp>
          <p:nvCxnSpPr>
            <p:cNvPr id="32" name="直接连接符 31"/>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80" name="组合 79"/>
          <p:cNvGrpSpPr/>
          <p:nvPr/>
        </p:nvGrpSpPr>
        <p:grpSpPr>
          <a:xfrm>
            <a:off x="873861" y="1783172"/>
            <a:ext cx="10010039" cy="588553"/>
            <a:chOff x="873861" y="1773647"/>
            <a:chExt cx="10010039" cy="588553"/>
          </a:xfrm>
        </p:grpSpPr>
        <p:cxnSp>
          <p:nvCxnSpPr>
            <p:cNvPr id="81" name="直接连接符 80"/>
            <p:cNvCxnSpPr/>
            <p:nvPr/>
          </p:nvCxnSpPr>
          <p:spPr>
            <a:xfrm>
              <a:off x="1308100" y="2362200"/>
              <a:ext cx="9575800"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873861" y="1773647"/>
              <a:ext cx="9982200" cy="371384"/>
            </a:xfrm>
            <a:prstGeom prst="rect">
              <a:avLst/>
            </a:prstGeom>
            <a:noFill/>
          </p:spPr>
          <p:txBody>
            <a:bodyPr wrap="square" rtlCol="0">
              <a:spAutoFit/>
              <a:scene3d>
                <a:camera prst="orthographicFront"/>
                <a:lightRig rig="threePt" dir="t"/>
              </a:scene3d>
              <a:sp3d contourW="12700"/>
            </a:bodyPr>
            <a:lstStyle/>
            <a:p>
              <a:pPr algn="ctr">
                <a:lnSpc>
                  <a:spcPct val="125000"/>
                </a:lnSpc>
              </a:pPr>
              <a:r>
                <a:rPr lang="zh-CN" altLang="en-US" sz="1600" dirty="0"/>
                <a:t>按知识点进行分析，与课堂知识点注意力报告融合，生成个性化题库，有效的提高学生的学习水平</a:t>
              </a:r>
              <a:endParaRPr lang="en-US" altLang="zh-CN" sz="900" dirty="0">
                <a:solidFill>
                  <a:schemeClr val="accent1"/>
                </a:solidFill>
                <a:latin typeface="Century Gothic" panose="020B0502020202020204" pitchFamily="34" charset="0"/>
              </a:endParaRPr>
            </a:p>
          </p:txBody>
        </p:sp>
      </p:grpSp>
      <p:pic>
        <p:nvPicPr>
          <p:cNvPr id="2" name="图片 1" descr="GIF1"/>
          <p:cNvPicPr>
            <a:picLocks noChangeAspect="1"/>
          </p:cNvPicPr>
          <p:nvPr/>
        </p:nvPicPr>
        <p:blipFill>
          <a:blip r:embed="rId3"/>
          <a:stretch>
            <a:fillRect/>
          </a:stretch>
        </p:blipFill>
        <p:spPr>
          <a:xfrm>
            <a:off x="1104900" y="2806065"/>
            <a:ext cx="5467350" cy="2857500"/>
          </a:xfrm>
          <a:prstGeom prst="rect">
            <a:avLst/>
          </a:prstGeom>
        </p:spPr>
      </p:pic>
      <p:pic>
        <p:nvPicPr>
          <p:cNvPr id="3" name="图片 2" descr="截图_202007101061506SS"/>
          <p:cNvPicPr>
            <a:picLocks noChangeAspect="1"/>
          </p:cNvPicPr>
          <p:nvPr/>
        </p:nvPicPr>
        <p:blipFill>
          <a:blip r:embed="rId4"/>
          <a:stretch>
            <a:fillRect/>
          </a:stretch>
        </p:blipFill>
        <p:spPr>
          <a:xfrm>
            <a:off x="7794625" y="2622550"/>
            <a:ext cx="2526030" cy="322389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组合 28"/>
          <p:cNvGrpSpPr/>
          <p:nvPr/>
        </p:nvGrpSpPr>
        <p:grpSpPr>
          <a:xfrm>
            <a:off x="766154" y="708907"/>
            <a:ext cx="3027680" cy="564950"/>
            <a:chOff x="766154" y="708907"/>
            <a:chExt cx="3027680" cy="564950"/>
          </a:xfrm>
        </p:grpSpPr>
        <p:sp>
          <p:nvSpPr>
            <p:cNvPr id="30" name="文本框 29"/>
            <p:cNvSpPr txBox="1"/>
            <p:nvPr/>
          </p:nvSpPr>
          <p:spPr>
            <a:xfrm>
              <a:off x="766154" y="708907"/>
              <a:ext cx="3027680" cy="52197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zh-CN" altLang="en-US" sz="2800" b="1" dirty="0">
                  <a:solidFill>
                    <a:schemeClr val="accent2"/>
                  </a:solidFill>
                </a:rPr>
                <a:t>晨检健康预警系统</a:t>
              </a:r>
            </a:p>
          </p:txBody>
        </p:sp>
        <p:cxnSp>
          <p:nvCxnSpPr>
            <p:cNvPr id="31" name="直接连接符 30"/>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48" name="组合 47"/>
          <p:cNvGrpSpPr/>
          <p:nvPr/>
        </p:nvGrpSpPr>
        <p:grpSpPr>
          <a:xfrm>
            <a:off x="837883" y="1409198"/>
            <a:ext cx="10356850" cy="883864"/>
            <a:chOff x="874712" y="1114425"/>
            <a:chExt cx="10356850" cy="883864"/>
          </a:xfrm>
        </p:grpSpPr>
        <p:sp>
          <p:nvSpPr>
            <p:cNvPr id="49" name="矩形 48"/>
            <p:cNvSpPr/>
            <p:nvPr/>
          </p:nvSpPr>
          <p:spPr>
            <a:xfrm>
              <a:off x="874712" y="1464889"/>
              <a:ext cx="10356850" cy="533400"/>
            </a:xfrm>
            <a:prstGeom prst="rect">
              <a:avLst/>
            </a:prstGeom>
          </p:spPr>
          <p:txBody>
            <a:bodyPr wrap="square">
              <a:spAutoFit/>
              <a:scene3d>
                <a:camera prst="orthographicFront"/>
                <a:lightRig rig="threePt" dir="t"/>
              </a:scene3d>
              <a:sp3d contourW="12700"/>
            </a:bodyPr>
            <a:lstStyle/>
            <a:p>
              <a:pPr algn="just">
                <a:lnSpc>
                  <a:spcPct val="120000"/>
                </a:lnSpc>
              </a:pPr>
              <a:r>
                <a:rPr sz="1200" dirty="0">
                  <a:solidFill>
                    <a:schemeClr val="tx1">
                      <a:lumMod val="50000"/>
                      <a:lumOff val="50000"/>
                    </a:schemeClr>
                  </a:solidFill>
                </a:rPr>
                <a:t>每个班班主任</a:t>
              </a:r>
              <a:r>
                <a:rPr lang="zh-CN" sz="1200" dirty="0">
                  <a:solidFill>
                    <a:schemeClr val="tx1">
                      <a:lumMod val="50000"/>
                      <a:lumOff val="50000"/>
                    </a:schemeClr>
                  </a:solidFill>
                </a:rPr>
                <a:t>将学生病假情况</a:t>
              </a:r>
              <a:r>
                <a:rPr sz="1200" dirty="0">
                  <a:solidFill>
                    <a:schemeClr val="tx1">
                      <a:lumMod val="50000"/>
                      <a:lumOff val="50000"/>
                    </a:schemeClr>
                  </a:solidFill>
                </a:rPr>
                <a:t>上报给学校</a:t>
              </a:r>
              <a:r>
                <a:rPr lang="zh-CN" sz="1200" dirty="0">
                  <a:solidFill>
                    <a:schemeClr val="tx1">
                      <a:lumMod val="50000"/>
                      <a:lumOff val="50000"/>
                    </a:schemeClr>
                  </a:solidFill>
                </a:rPr>
                <a:t>平台，校医确认后审批通过，</a:t>
              </a:r>
              <a:r>
                <a:rPr sz="1200" dirty="0">
                  <a:solidFill>
                    <a:schemeClr val="tx1">
                      <a:lumMod val="50000"/>
                      <a:lumOff val="50000"/>
                    </a:schemeClr>
                  </a:solidFill>
                </a:rPr>
                <a:t>发给教育主管部门，教育部门汇总所有学校数据并进行分析疾病趋势</a:t>
              </a:r>
              <a:r>
                <a:rPr lang="zh-CN" sz="1200" dirty="0">
                  <a:solidFill>
                    <a:schemeClr val="tx1">
                      <a:lumMod val="50000"/>
                      <a:lumOff val="50000"/>
                    </a:schemeClr>
                  </a:solidFill>
                </a:rPr>
                <a:t>，用数据驱动教育决策。</a:t>
              </a:r>
            </a:p>
          </p:txBody>
        </p:sp>
        <p:sp>
          <p:nvSpPr>
            <p:cNvPr id="50" name="矩形 49"/>
            <p:cNvSpPr/>
            <p:nvPr/>
          </p:nvSpPr>
          <p:spPr>
            <a:xfrm>
              <a:off x="874712" y="1114425"/>
              <a:ext cx="3562350" cy="423545"/>
            </a:xfrm>
            <a:prstGeom prst="rect">
              <a:avLst/>
            </a:prstGeom>
          </p:spPr>
          <p:txBody>
            <a:bodyPr wrap="square">
              <a:spAutoFit/>
              <a:scene3d>
                <a:camera prst="orthographicFront"/>
                <a:lightRig rig="threePt" dir="t"/>
              </a:scene3d>
              <a:sp3d contourW="12700"/>
            </a:bodyPr>
            <a:lstStyle/>
            <a:p>
              <a:pPr algn="just">
                <a:lnSpc>
                  <a:spcPct val="120000"/>
                </a:lnSpc>
              </a:pPr>
              <a:r>
                <a:rPr lang="zh-CN" altLang="en-US" b="1" dirty="0"/>
                <a:t>成华区中小学健康大数据监控</a:t>
              </a:r>
            </a:p>
          </p:txBody>
        </p:sp>
      </p:grpSp>
      <p:sp>
        <p:nvSpPr>
          <p:cNvPr id="53" name="矩形 52"/>
          <p:cNvSpPr/>
          <p:nvPr/>
        </p:nvSpPr>
        <p:spPr>
          <a:xfrm>
            <a:off x="4022725" y="5391150"/>
            <a:ext cx="1582420" cy="31242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75000"/>
                    <a:lumOff val="25000"/>
                  </a:schemeClr>
                </a:solidFill>
              </a:rPr>
              <a:t>班主任提交</a:t>
            </a:r>
            <a:r>
              <a:rPr lang="en-US" altLang="zh-CN" sz="1200" dirty="0">
                <a:solidFill>
                  <a:schemeClr val="tx1">
                    <a:lumMod val="75000"/>
                    <a:lumOff val="25000"/>
                  </a:schemeClr>
                </a:solidFill>
              </a:rPr>
              <a:t>2</a:t>
            </a:r>
          </a:p>
        </p:txBody>
      </p:sp>
      <p:sp>
        <p:nvSpPr>
          <p:cNvPr id="57" name="矩形 56"/>
          <p:cNvSpPr/>
          <p:nvPr/>
        </p:nvSpPr>
        <p:spPr>
          <a:xfrm>
            <a:off x="1219835" y="5391150"/>
            <a:ext cx="1582420" cy="31242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75000"/>
                    <a:lumOff val="25000"/>
                  </a:schemeClr>
                </a:solidFill>
              </a:rPr>
              <a:t>班主任提交</a:t>
            </a:r>
          </a:p>
        </p:txBody>
      </p:sp>
      <p:grpSp>
        <p:nvGrpSpPr>
          <p:cNvPr id="58" name="组合 57"/>
          <p:cNvGrpSpPr/>
          <p:nvPr/>
        </p:nvGrpSpPr>
        <p:grpSpPr>
          <a:xfrm>
            <a:off x="6483961" y="4619511"/>
            <a:ext cx="1582664" cy="958756"/>
            <a:chOff x="1757400" y="4754766"/>
            <a:chExt cx="2084387" cy="958756"/>
          </a:xfrm>
        </p:grpSpPr>
        <p:sp>
          <p:nvSpPr>
            <p:cNvPr id="59" name="矩形 58"/>
            <p:cNvSpPr/>
            <p:nvPr/>
          </p:nvSpPr>
          <p:spPr>
            <a:xfrm>
              <a:off x="1757400" y="4754766"/>
              <a:ext cx="2084387" cy="31242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75000"/>
                      <a:lumOff val="25000"/>
                    </a:schemeClr>
                  </a:solidFill>
                </a:rPr>
                <a:t>晨检情况统计</a:t>
              </a:r>
            </a:p>
          </p:txBody>
        </p:sp>
        <p:sp>
          <p:nvSpPr>
            <p:cNvPr id="60" name="矩形 59"/>
            <p:cNvSpPr/>
            <p:nvPr/>
          </p:nvSpPr>
          <p:spPr>
            <a:xfrm>
              <a:off x="1757400" y="5077934"/>
              <a:ext cx="2084387" cy="31242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75000"/>
                      <a:lumOff val="25000"/>
                    </a:schemeClr>
                  </a:solidFill>
                </a:rPr>
                <a:t>病因追踪分析</a:t>
              </a:r>
            </a:p>
          </p:txBody>
        </p:sp>
        <p:sp>
          <p:nvSpPr>
            <p:cNvPr id="61" name="矩形 60"/>
            <p:cNvSpPr/>
            <p:nvPr/>
          </p:nvSpPr>
          <p:spPr>
            <a:xfrm>
              <a:off x="1757400" y="5401102"/>
              <a:ext cx="2084387" cy="31242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75000"/>
                      <a:lumOff val="25000"/>
                    </a:schemeClr>
                  </a:solidFill>
                </a:rPr>
                <a:t>症状监测分析</a:t>
              </a:r>
            </a:p>
          </p:txBody>
        </p:sp>
      </p:grpSp>
      <p:grpSp>
        <p:nvGrpSpPr>
          <p:cNvPr id="62" name="组合 61"/>
          <p:cNvGrpSpPr/>
          <p:nvPr/>
        </p:nvGrpSpPr>
        <p:grpSpPr>
          <a:xfrm>
            <a:off x="9078133" y="4619511"/>
            <a:ext cx="1582664" cy="958756"/>
            <a:chOff x="1757400" y="4754766"/>
            <a:chExt cx="2084387" cy="958756"/>
          </a:xfrm>
        </p:grpSpPr>
        <p:sp>
          <p:nvSpPr>
            <p:cNvPr id="63" name="矩形 62"/>
            <p:cNvSpPr/>
            <p:nvPr/>
          </p:nvSpPr>
          <p:spPr>
            <a:xfrm>
              <a:off x="1757400" y="4754766"/>
              <a:ext cx="2084387" cy="31242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75000"/>
                      <a:lumOff val="25000"/>
                    </a:schemeClr>
                  </a:solidFill>
                </a:rPr>
                <a:t>症状、患病类型分布</a:t>
              </a:r>
            </a:p>
          </p:txBody>
        </p:sp>
        <p:sp>
          <p:nvSpPr>
            <p:cNvPr id="64" name="矩形 63"/>
            <p:cNvSpPr/>
            <p:nvPr/>
          </p:nvSpPr>
          <p:spPr>
            <a:xfrm>
              <a:off x="1757400" y="5077934"/>
              <a:ext cx="2084387" cy="31242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75000"/>
                      <a:lumOff val="25000"/>
                    </a:schemeClr>
                  </a:solidFill>
                </a:rPr>
                <a:t>累计数据分级预警</a:t>
              </a:r>
              <a:endParaRPr lang="en-US" altLang="zh-CN" sz="1200" dirty="0">
                <a:solidFill>
                  <a:schemeClr val="tx1">
                    <a:lumMod val="75000"/>
                    <a:lumOff val="25000"/>
                  </a:schemeClr>
                </a:solidFill>
              </a:endParaRPr>
            </a:p>
          </p:txBody>
        </p:sp>
        <p:sp>
          <p:nvSpPr>
            <p:cNvPr id="65" name="矩形 64"/>
            <p:cNvSpPr/>
            <p:nvPr/>
          </p:nvSpPr>
          <p:spPr>
            <a:xfrm>
              <a:off x="1757400" y="5401102"/>
              <a:ext cx="2084387" cy="31242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75000"/>
                      <a:lumOff val="25000"/>
                    </a:schemeClr>
                  </a:solidFill>
                </a:rPr>
                <a:t>传染病趋势分析</a:t>
              </a:r>
            </a:p>
          </p:txBody>
        </p:sp>
      </p:grpSp>
      <p:pic>
        <p:nvPicPr>
          <p:cNvPr id="4" name="图片 3" descr="晨检-班主任提交"/>
          <p:cNvPicPr>
            <a:picLocks noChangeAspect="1"/>
          </p:cNvPicPr>
          <p:nvPr/>
        </p:nvPicPr>
        <p:blipFill>
          <a:blip r:embed="rId3"/>
          <a:stretch>
            <a:fillRect/>
          </a:stretch>
        </p:blipFill>
        <p:spPr>
          <a:xfrm>
            <a:off x="1352550" y="2597785"/>
            <a:ext cx="1316990" cy="2345055"/>
          </a:xfrm>
          <a:prstGeom prst="rect">
            <a:avLst/>
          </a:prstGeom>
        </p:spPr>
      </p:pic>
      <p:pic>
        <p:nvPicPr>
          <p:cNvPr id="5" name="图片 4" descr="C:\Users\Administrator\Downloads\5GPPT素材\晨检-班主任提交2.jpg晨检-班主任提交2"/>
          <p:cNvPicPr>
            <a:picLocks noChangeAspect="1"/>
          </p:cNvPicPr>
          <p:nvPr/>
        </p:nvPicPr>
        <p:blipFill>
          <a:blip r:embed="rId4"/>
          <a:srcRect/>
          <a:stretch>
            <a:fillRect/>
          </a:stretch>
        </p:blipFill>
        <p:spPr>
          <a:xfrm>
            <a:off x="4022725" y="2591118"/>
            <a:ext cx="1316990" cy="2341880"/>
          </a:xfrm>
          <a:prstGeom prst="rect">
            <a:avLst/>
          </a:prstGeom>
        </p:spPr>
      </p:pic>
      <p:pic>
        <p:nvPicPr>
          <p:cNvPr id="8" name="图片 7" descr="晨检-学校、"/>
          <p:cNvPicPr>
            <a:picLocks noChangeAspect="1"/>
          </p:cNvPicPr>
          <p:nvPr/>
        </p:nvPicPr>
        <p:blipFill>
          <a:blip r:embed="rId5"/>
          <a:stretch>
            <a:fillRect/>
          </a:stretch>
        </p:blipFill>
        <p:spPr>
          <a:xfrm>
            <a:off x="6134735" y="3050540"/>
            <a:ext cx="2281555" cy="1137285"/>
          </a:xfrm>
          <a:prstGeom prst="rect">
            <a:avLst/>
          </a:prstGeom>
        </p:spPr>
      </p:pic>
      <p:pic>
        <p:nvPicPr>
          <p:cNvPr id="9" name="图片 8" descr="晨检-教育局"/>
          <p:cNvPicPr>
            <a:picLocks noChangeAspect="1"/>
          </p:cNvPicPr>
          <p:nvPr/>
        </p:nvPicPr>
        <p:blipFill>
          <a:blip r:embed="rId6"/>
          <a:stretch>
            <a:fillRect/>
          </a:stretch>
        </p:blipFill>
        <p:spPr>
          <a:xfrm>
            <a:off x="8764270" y="2961640"/>
            <a:ext cx="2334895" cy="131508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 calcmode="lin" valueType="num">
                                      <p:cBhvr additive="base">
                                        <p:cTn id="7" dur="500" fill="hold"/>
                                        <p:tgtEl>
                                          <p:spTgt spid="48"/>
                                        </p:tgtEl>
                                        <p:attrNameLst>
                                          <p:attrName>ppt_x</p:attrName>
                                        </p:attrNameLst>
                                      </p:cBhvr>
                                      <p:tavLst>
                                        <p:tav tm="0">
                                          <p:val>
                                            <p:strVal val="1+#ppt_w/2"/>
                                          </p:val>
                                        </p:tav>
                                        <p:tav tm="100000">
                                          <p:val>
                                            <p:strVal val="#ppt_x"/>
                                          </p:val>
                                        </p:tav>
                                      </p:tavLst>
                                    </p:anim>
                                    <p:anim calcmode="lin" valueType="num">
                                      <p:cBhvr additive="base">
                                        <p:cTn id="8" dur="500" fill="hold"/>
                                        <p:tgtEl>
                                          <p:spTgt spid="48"/>
                                        </p:tgtEl>
                                        <p:attrNameLst>
                                          <p:attrName>ppt_y</p:attrName>
                                        </p:attrNameLst>
                                      </p:cBhvr>
                                      <p:tavLst>
                                        <p:tav tm="0">
                                          <p:val>
                                            <p:strVal val="#ppt_y"/>
                                          </p:val>
                                        </p:tav>
                                        <p:tav tm="100000">
                                          <p:val>
                                            <p:strVal val="#ppt_y"/>
                                          </p:val>
                                        </p:tav>
                                      </p:tavLst>
                                    </p:anim>
                                  </p:childTnLst>
                                </p:cTn>
                              </p:par>
                              <p:par>
                                <p:cTn id="9" presetID="14" presetClass="entr" presetSubtype="10" fill="hold" nodeType="withEffect">
                                  <p:stCondLst>
                                    <p:cond delay="0"/>
                                  </p:stCondLst>
                                  <p:childTnLst>
                                    <p:set>
                                      <p:cBhvr>
                                        <p:cTn id="10" dur="1" fill="hold">
                                          <p:stCondLst>
                                            <p:cond delay="0"/>
                                          </p:stCondLst>
                                        </p:cTn>
                                        <p:tgtEl>
                                          <p:spTgt spid="58"/>
                                        </p:tgtEl>
                                        <p:attrNameLst>
                                          <p:attrName>style.visibility</p:attrName>
                                        </p:attrNameLst>
                                      </p:cBhvr>
                                      <p:to>
                                        <p:strVal val="visible"/>
                                      </p:to>
                                    </p:set>
                                    <p:animEffect transition="in" filter="randombar(horizontal)">
                                      <p:cBhvr>
                                        <p:cTn id="11" dur="500"/>
                                        <p:tgtEl>
                                          <p:spTgt spid="58"/>
                                        </p:tgtEl>
                                      </p:cBhvr>
                                    </p:animEffect>
                                  </p:childTnLst>
                                </p:cTn>
                              </p:par>
                              <p:par>
                                <p:cTn id="12" presetID="14" presetClass="entr" presetSubtype="10" fill="hold" nodeType="withEffect">
                                  <p:stCondLst>
                                    <p:cond delay="0"/>
                                  </p:stCondLst>
                                  <p:childTnLst>
                                    <p:set>
                                      <p:cBhvr>
                                        <p:cTn id="13" dur="1" fill="hold">
                                          <p:stCondLst>
                                            <p:cond delay="0"/>
                                          </p:stCondLst>
                                        </p:cTn>
                                        <p:tgtEl>
                                          <p:spTgt spid="62"/>
                                        </p:tgtEl>
                                        <p:attrNameLst>
                                          <p:attrName>style.visibility</p:attrName>
                                        </p:attrNameLst>
                                      </p:cBhvr>
                                      <p:to>
                                        <p:strVal val="visible"/>
                                      </p:to>
                                    </p:set>
                                    <p:animEffect transition="in" filter="randombar(horizontal)">
                                      <p:cBhvr>
                                        <p:cTn id="14"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Picture 4">
            <a:extLst>
              <a:ext uri="{FF2B5EF4-FFF2-40B4-BE49-F238E27FC236}">
                <a16:creationId xmlns:a16="http://schemas.microsoft.com/office/drawing/2014/main" id="{08AFE18F-E208-4A91-B5E4-58D70D7C7A8A}"/>
              </a:ext>
            </a:extLst>
          </p:cNvPr>
          <p:cNvPicPr>
            <a:picLocks noChangeAspect="1"/>
          </p:cNvPicPr>
          <p:nvPr/>
        </p:nvPicPr>
        <p:blipFill>
          <a:blip r:embed="rId3"/>
          <a:stretch>
            <a:fillRect/>
          </a:stretch>
        </p:blipFill>
        <p:spPr>
          <a:xfrm>
            <a:off x="1479176" y="2114063"/>
            <a:ext cx="3610356" cy="2637491"/>
          </a:xfrm>
          <a:prstGeom prst="rect">
            <a:avLst/>
          </a:prstGeom>
          <a:ln w="12700">
            <a:miter lim="400000"/>
          </a:ln>
        </p:spPr>
      </p:pic>
      <p:sp>
        <p:nvSpPr>
          <p:cNvPr id="3" name="文本框 2">
            <a:extLst>
              <a:ext uri="{FF2B5EF4-FFF2-40B4-BE49-F238E27FC236}">
                <a16:creationId xmlns:a16="http://schemas.microsoft.com/office/drawing/2014/main" id="{D4E2C108-AB84-4EC4-B1FD-691C6159C3DD}"/>
              </a:ext>
            </a:extLst>
          </p:cNvPr>
          <p:cNvSpPr txBox="1"/>
          <p:nvPr/>
        </p:nvSpPr>
        <p:spPr>
          <a:xfrm>
            <a:off x="1749287" y="5132769"/>
            <a:ext cx="2858475" cy="369332"/>
          </a:xfrm>
          <a:prstGeom prst="rect">
            <a:avLst/>
          </a:prstGeom>
          <a:noFill/>
        </p:spPr>
        <p:txBody>
          <a:bodyPr wrap="none" rtlCol="0">
            <a:spAutoFit/>
          </a:bodyPr>
          <a:lstStyle/>
          <a:p>
            <a:r>
              <a:rPr lang="zh-CN" altLang="en-US" dirty="0"/>
              <a:t>无感知人脸识别</a:t>
            </a:r>
            <a:r>
              <a:rPr lang="en-US" altLang="zh-CN" dirty="0"/>
              <a:t>+</a:t>
            </a:r>
            <a:r>
              <a:rPr lang="zh-CN" altLang="en-US" dirty="0"/>
              <a:t>红外测温</a:t>
            </a:r>
          </a:p>
        </p:txBody>
      </p:sp>
      <p:pic>
        <p:nvPicPr>
          <p:cNvPr id="4" name="图片 3">
            <a:extLst>
              <a:ext uri="{FF2B5EF4-FFF2-40B4-BE49-F238E27FC236}">
                <a16:creationId xmlns:a16="http://schemas.microsoft.com/office/drawing/2014/main" id="{16D97ED1-9E11-46B9-B8B1-E347C8FDAB29}"/>
              </a:ext>
            </a:extLst>
          </p:cNvPr>
          <p:cNvPicPr>
            <a:picLocks noChangeAspect="1"/>
          </p:cNvPicPr>
          <p:nvPr/>
        </p:nvPicPr>
        <p:blipFill>
          <a:blip r:embed="rId4"/>
          <a:stretch>
            <a:fillRect/>
          </a:stretch>
        </p:blipFill>
        <p:spPr>
          <a:xfrm>
            <a:off x="6771861" y="2110253"/>
            <a:ext cx="4141304" cy="2641301"/>
          </a:xfrm>
          <a:prstGeom prst="rect">
            <a:avLst/>
          </a:prstGeom>
        </p:spPr>
      </p:pic>
      <p:sp>
        <p:nvSpPr>
          <p:cNvPr id="5" name="文本框 4">
            <a:extLst>
              <a:ext uri="{FF2B5EF4-FFF2-40B4-BE49-F238E27FC236}">
                <a16:creationId xmlns:a16="http://schemas.microsoft.com/office/drawing/2014/main" id="{3D31C75F-E769-4404-8470-079A35F73D72}"/>
              </a:ext>
            </a:extLst>
          </p:cNvPr>
          <p:cNvSpPr txBox="1"/>
          <p:nvPr/>
        </p:nvSpPr>
        <p:spPr>
          <a:xfrm>
            <a:off x="8309114" y="5132769"/>
            <a:ext cx="1338828" cy="369332"/>
          </a:xfrm>
          <a:prstGeom prst="rect">
            <a:avLst/>
          </a:prstGeom>
          <a:noFill/>
        </p:spPr>
        <p:txBody>
          <a:bodyPr wrap="none" rtlCol="0">
            <a:spAutoFit/>
          </a:bodyPr>
          <a:lstStyle/>
          <a:p>
            <a:r>
              <a:rPr lang="zh-CN" altLang="en-US" dirty="0"/>
              <a:t>传染病预警</a:t>
            </a:r>
          </a:p>
        </p:txBody>
      </p:sp>
      <p:grpSp>
        <p:nvGrpSpPr>
          <p:cNvPr id="6" name="组合 5">
            <a:extLst>
              <a:ext uri="{FF2B5EF4-FFF2-40B4-BE49-F238E27FC236}">
                <a16:creationId xmlns:a16="http://schemas.microsoft.com/office/drawing/2014/main" id="{509F29FA-EB38-4196-8E20-DB4DDBD942FE}"/>
              </a:ext>
            </a:extLst>
          </p:cNvPr>
          <p:cNvGrpSpPr/>
          <p:nvPr/>
        </p:nvGrpSpPr>
        <p:grpSpPr>
          <a:xfrm>
            <a:off x="766154" y="708907"/>
            <a:ext cx="2310248" cy="564950"/>
            <a:chOff x="766154" y="708907"/>
            <a:chExt cx="2310248" cy="564950"/>
          </a:xfrm>
        </p:grpSpPr>
        <p:sp>
          <p:nvSpPr>
            <p:cNvPr id="7" name="文本框 6">
              <a:extLst>
                <a:ext uri="{FF2B5EF4-FFF2-40B4-BE49-F238E27FC236}">
                  <a16:creationId xmlns:a16="http://schemas.microsoft.com/office/drawing/2014/main" id="{C913C83C-47AF-4380-840E-892F9B08C869}"/>
                </a:ext>
              </a:extLst>
            </p:cNvPr>
            <p:cNvSpPr txBox="1"/>
            <p:nvPr/>
          </p:nvSpPr>
          <p:spPr>
            <a:xfrm>
              <a:off x="766154" y="708907"/>
              <a:ext cx="2310248" cy="52322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en-US" altLang="zh-CN" sz="2800" b="1" dirty="0">
                  <a:solidFill>
                    <a:schemeClr val="accent2"/>
                  </a:solidFill>
                </a:rPr>
                <a:t>5G+</a:t>
              </a:r>
              <a:r>
                <a:rPr lang="zh-CN" altLang="en-US" sz="2800" b="1" dirty="0">
                  <a:solidFill>
                    <a:schemeClr val="accent2"/>
                  </a:solidFill>
                </a:rPr>
                <a:t>未来晨检</a:t>
              </a:r>
            </a:p>
          </p:txBody>
        </p:sp>
        <p:cxnSp>
          <p:nvCxnSpPr>
            <p:cNvPr id="8" name="直接连接符 7">
              <a:extLst>
                <a:ext uri="{FF2B5EF4-FFF2-40B4-BE49-F238E27FC236}">
                  <a16:creationId xmlns:a16="http://schemas.microsoft.com/office/drawing/2014/main" id="{2745FBB1-67B4-4B81-827C-03723921D9A3}"/>
                </a:ext>
              </a:extLst>
            </p:cNvPr>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10" name="右箭头 64">
            <a:extLst>
              <a:ext uri="{FF2B5EF4-FFF2-40B4-BE49-F238E27FC236}">
                <a16:creationId xmlns:a16="http://schemas.microsoft.com/office/drawing/2014/main" id="{DAF36C3C-F9A7-432B-941E-86901F134504}"/>
              </a:ext>
            </a:extLst>
          </p:cNvPr>
          <p:cNvSpPr/>
          <p:nvPr/>
        </p:nvSpPr>
        <p:spPr>
          <a:xfrm>
            <a:off x="5519424" y="3284984"/>
            <a:ext cx="822544" cy="288032"/>
          </a:xfrm>
          <a:prstGeom prst="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zh-CN" altLang="en-US" dirty="0">
              <a:solidFill>
                <a:schemeClr val="bg1"/>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43738687"/>
      </p:ext>
    </p:extLst>
  </p:cSld>
  <p:clrMapOvr>
    <a:masterClrMapping/>
  </p:clrMapOvr>
  <mc:AlternateContent xmlns:mc="http://schemas.openxmlformats.org/markup-compatibility/2006" xmlns:p14="http://schemas.microsoft.com/office/powerpoint/2010/main">
    <mc:Choice Requires="p14">
      <p:transition spd="slow" p14:dur="1399" advClick="0" advTm="3000">
        <p14:doors dir="vert"/>
      </p:transition>
    </mc:Choice>
    <mc:Fallback xmlns="">
      <p:transition spd="slow" advClick="0" advTm="300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12192000" cy="3429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38151" y="520700"/>
            <a:ext cx="11315700" cy="5816600"/>
            <a:chOff x="723107" y="871333"/>
            <a:chExt cx="10745787" cy="5115334"/>
          </a:xfrm>
          <a:effectLst>
            <a:outerShdw blurRad="279400" dist="63500" dir="5400000" algn="t" rotWithShape="0">
              <a:prstClr val="black">
                <a:alpha val="29000"/>
              </a:prstClr>
            </a:outerShdw>
          </a:effectLst>
        </p:grpSpPr>
        <p:sp>
          <p:nvSpPr>
            <p:cNvPr id="5" name="矩形 4"/>
            <p:cNvSpPr/>
            <p:nvPr/>
          </p:nvSpPr>
          <p:spPr>
            <a:xfrm>
              <a:off x="723107" y="871333"/>
              <a:ext cx="10745787" cy="5115334"/>
            </a:xfrm>
            <a:prstGeom prst="rect">
              <a:avLst/>
            </a:prstGeom>
            <a:blipFill>
              <a:blip r:embed="rId3">
                <a:grayscl/>
              </a:blip>
              <a:srcRect/>
              <a:stretch>
                <a:fillRect t="-19551" b="-194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3107" y="871333"/>
              <a:ext cx="10745787" cy="511533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3992610" y="1325026"/>
            <a:ext cx="4206781" cy="4206781"/>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3860804" y="1094227"/>
            <a:ext cx="4470396" cy="4669416"/>
          </a:xfrm>
          <a:custGeom>
            <a:avLst/>
            <a:gdLst>
              <a:gd name="connsiteX0" fmla="*/ 1992 w 5668013"/>
              <a:gd name="connsiteY0" fmla="*/ 3821301 h 5920352"/>
              <a:gd name="connsiteX1" fmla="*/ 112589 w 5668013"/>
              <a:gd name="connsiteY1" fmla="*/ 3821301 h 5920352"/>
              <a:gd name="connsiteX2" fmla="*/ 204047 w 5668013"/>
              <a:gd name="connsiteY2" fmla="*/ 4071184 h 5920352"/>
              <a:gd name="connsiteX3" fmla="*/ 2834006 w 5668013"/>
              <a:gd name="connsiteY3" fmla="*/ 5814437 h 5920352"/>
              <a:gd name="connsiteX4" fmla="*/ 5463965 w 5668013"/>
              <a:gd name="connsiteY4" fmla="*/ 4071184 h 5920352"/>
              <a:gd name="connsiteX5" fmla="*/ 5555423 w 5668013"/>
              <a:gd name="connsiteY5" fmla="*/ 3821301 h 5920352"/>
              <a:gd name="connsiteX6" fmla="*/ 5666020 w 5668013"/>
              <a:gd name="connsiteY6" fmla="*/ 3821301 h 5920352"/>
              <a:gd name="connsiteX7" fmla="*/ 5661098 w 5668013"/>
              <a:gd name="connsiteY7" fmla="*/ 3840442 h 5920352"/>
              <a:gd name="connsiteX8" fmla="*/ 2834006 w 5668013"/>
              <a:gd name="connsiteY8" fmla="*/ 5920352 h 5920352"/>
              <a:gd name="connsiteX9" fmla="*/ 6914 w 5668013"/>
              <a:gd name="connsiteY9" fmla="*/ 3840442 h 5920352"/>
              <a:gd name="connsiteX10" fmla="*/ 2834006 w 5668013"/>
              <a:gd name="connsiteY10" fmla="*/ 0 h 5920352"/>
              <a:gd name="connsiteX11" fmla="*/ 5661098 w 5668013"/>
              <a:gd name="connsiteY11" fmla="*/ 2079910 h 5920352"/>
              <a:gd name="connsiteX12" fmla="*/ 5668013 w 5668013"/>
              <a:gd name="connsiteY12" fmla="*/ 2106801 h 5920352"/>
              <a:gd name="connsiteX13" fmla="*/ 5558260 w 5668013"/>
              <a:gd name="connsiteY13" fmla="*/ 2106801 h 5920352"/>
              <a:gd name="connsiteX14" fmla="*/ 5463965 w 5668013"/>
              <a:gd name="connsiteY14" fmla="*/ 1849169 h 5920352"/>
              <a:gd name="connsiteX15" fmla="*/ 2834006 w 5668013"/>
              <a:gd name="connsiteY15" fmla="*/ 105915 h 5920352"/>
              <a:gd name="connsiteX16" fmla="*/ 204047 w 5668013"/>
              <a:gd name="connsiteY16" fmla="*/ 1849169 h 5920352"/>
              <a:gd name="connsiteX17" fmla="*/ 109753 w 5668013"/>
              <a:gd name="connsiteY17" fmla="*/ 2106801 h 5920352"/>
              <a:gd name="connsiteX18" fmla="*/ 0 w 5668013"/>
              <a:gd name="connsiteY18" fmla="*/ 2106801 h 5920352"/>
              <a:gd name="connsiteX19" fmla="*/ 6914 w 5668013"/>
              <a:gd name="connsiteY19" fmla="*/ 2079910 h 5920352"/>
              <a:gd name="connsiteX20" fmla="*/ 2834006 w 5668013"/>
              <a:gd name="connsiteY20" fmla="*/ 0 h 59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68013" h="5920352">
                <a:moveTo>
                  <a:pt x="1992" y="3821301"/>
                </a:moveTo>
                <a:lnTo>
                  <a:pt x="112589" y="3821301"/>
                </a:lnTo>
                <a:lnTo>
                  <a:pt x="204047" y="4071184"/>
                </a:lnTo>
                <a:cubicBezTo>
                  <a:pt x="637348" y="5095621"/>
                  <a:pt x="1651733" y="5814437"/>
                  <a:pt x="2834006" y="5814437"/>
                </a:cubicBezTo>
                <a:cubicBezTo>
                  <a:pt x="4016280" y="5814437"/>
                  <a:pt x="5030665" y="5095621"/>
                  <a:pt x="5463965" y="4071184"/>
                </a:cubicBezTo>
                <a:lnTo>
                  <a:pt x="5555423" y="3821301"/>
                </a:lnTo>
                <a:lnTo>
                  <a:pt x="5666020" y="3821301"/>
                </a:lnTo>
                <a:lnTo>
                  <a:pt x="5661098" y="3840442"/>
                </a:lnTo>
                <a:cubicBezTo>
                  <a:pt x="5286306" y="5045437"/>
                  <a:pt x="4162330" y="5920352"/>
                  <a:pt x="2834006" y="5920352"/>
                </a:cubicBezTo>
                <a:cubicBezTo>
                  <a:pt x="1505683" y="5920352"/>
                  <a:pt x="381706" y="5045437"/>
                  <a:pt x="6914" y="3840442"/>
                </a:cubicBezTo>
                <a:close/>
                <a:moveTo>
                  <a:pt x="2834006" y="0"/>
                </a:moveTo>
                <a:cubicBezTo>
                  <a:pt x="4162330" y="0"/>
                  <a:pt x="5286306" y="874916"/>
                  <a:pt x="5661098" y="2079910"/>
                </a:cubicBezTo>
                <a:lnTo>
                  <a:pt x="5668013" y="2106801"/>
                </a:lnTo>
                <a:lnTo>
                  <a:pt x="5558260" y="2106801"/>
                </a:lnTo>
                <a:lnTo>
                  <a:pt x="5463965" y="1849169"/>
                </a:lnTo>
                <a:cubicBezTo>
                  <a:pt x="5030665" y="824732"/>
                  <a:pt x="4016280" y="105915"/>
                  <a:pt x="2834006" y="105915"/>
                </a:cubicBezTo>
                <a:cubicBezTo>
                  <a:pt x="1651733" y="105915"/>
                  <a:pt x="637348" y="824732"/>
                  <a:pt x="204047" y="1849169"/>
                </a:cubicBezTo>
                <a:lnTo>
                  <a:pt x="109753" y="2106801"/>
                </a:lnTo>
                <a:lnTo>
                  <a:pt x="0" y="2106801"/>
                </a:lnTo>
                <a:lnTo>
                  <a:pt x="6914" y="2079910"/>
                </a:lnTo>
                <a:cubicBezTo>
                  <a:pt x="381706" y="874916"/>
                  <a:pt x="1505683" y="0"/>
                  <a:pt x="283400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文本框 64"/>
          <p:cNvSpPr txBox="1"/>
          <p:nvPr/>
        </p:nvSpPr>
        <p:spPr>
          <a:xfrm>
            <a:off x="4618234" y="1956260"/>
            <a:ext cx="2955535" cy="1014730"/>
          </a:xfrm>
          <a:prstGeom prst="rect">
            <a:avLst/>
          </a:prstGeom>
          <a:noFill/>
        </p:spPr>
        <p:txBody>
          <a:bodyPr wrap="square" rtlCol="0">
            <a:spAutoFit/>
            <a:scene3d>
              <a:camera prst="orthographicFront"/>
              <a:lightRig rig="threePt" dir="t"/>
            </a:scene3d>
            <a:sp3d contourW="12700"/>
          </a:bodyPr>
          <a:lstStyle/>
          <a:p>
            <a:pPr algn="ctr"/>
            <a:r>
              <a:rPr lang="en-US" altLang="zh-CN" sz="6000" dirty="0">
                <a:solidFill>
                  <a:schemeClr val="accent2"/>
                </a:solidFill>
                <a:latin typeface="Century Gothic" panose="020B0502020202020204" pitchFamily="34" charset="0"/>
              </a:rPr>
              <a:t>04</a:t>
            </a:r>
          </a:p>
        </p:txBody>
      </p:sp>
      <p:cxnSp>
        <p:nvCxnSpPr>
          <p:cNvPr id="66" name="直接连接符 65"/>
          <p:cNvCxnSpPr/>
          <p:nvPr/>
        </p:nvCxnSpPr>
        <p:spPr>
          <a:xfrm>
            <a:off x="5745435" y="3973904"/>
            <a:ext cx="70113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3992610" y="3135373"/>
            <a:ext cx="4459875" cy="707886"/>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r>
              <a:rPr lang="en-US" altLang="zh-CN" sz="4000" b="1" dirty="0">
                <a:solidFill>
                  <a:schemeClr val="bg1"/>
                </a:solidFill>
              </a:rPr>
              <a:t>5G</a:t>
            </a:r>
            <a:r>
              <a:rPr lang="zh-CN" altLang="en-US" sz="4000" b="1" dirty="0">
                <a:solidFill>
                  <a:schemeClr val="bg1"/>
                </a:solidFill>
              </a:rPr>
              <a:t>对我们的影响？</a:t>
            </a:r>
          </a:p>
        </p:txBody>
      </p:sp>
    </p:spTree>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1000"/>
                                        <p:tgtEl>
                                          <p:spTgt spid="65"/>
                                        </p:tgtEl>
                                      </p:cBhvr>
                                    </p:animEffect>
                                    <p:anim calcmode="lin" valueType="num">
                                      <p:cBhvr>
                                        <p:cTn id="19" dur="1000" fill="hold"/>
                                        <p:tgtEl>
                                          <p:spTgt spid="65"/>
                                        </p:tgtEl>
                                        <p:attrNameLst>
                                          <p:attrName>ppt_x</p:attrName>
                                        </p:attrNameLst>
                                      </p:cBhvr>
                                      <p:tavLst>
                                        <p:tav tm="0">
                                          <p:val>
                                            <p:strVal val="#ppt_x"/>
                                          </p:val>
                                        </p:tav>
                                        <p:tav tm="100000">
                                          <p:val>
                                            <p:strVal val="#ppt_x"/>
                                          </p:val>
                                        </p:tav>
                                      </p:tavLst>
                                    </p:anim>
                                    <p:anim calcmode="lin" valueType="num">
                                      <p:cBhvr>
                                        <p:cTn id="20" dur="1000" fill="hold"/>
                                        <p:tgtEl>
                                          <p:spTgt spid="6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1000"/>
                                        <p:tgtEl>
                                          <p:spTgt spid="67"/>
                                        </p:tgtEl>
                                      </p:cBhvr>
                                    </p:animEffect>
                                    <p:anim calcmode="lin" valueType="num">
                                      <p:cBhvr>
                                        <p:cTn id="24" dur="1000" fill="hold"/>
                                        <p:tgtEl>
                                          <p:spTgt spid="67"/>
                                        </p:tgtEl>
                                        <p:attrNameLst>
                                          <p:attrName>ppt_x</p:attrName>
                                        </p:attrNameLst>
                                      </p:cBhvr>
                                      <p:tavLst>
                                        <p:tav tm="0">
                                          <p:val>
                                            <p:strVal val="#ppt_x"/>
                                          </p:val>
                                        </p:tav>
                                        <p:tav tm="100000">
                                          <p:val>
                                            <p:strVal val="#ppt_x"/>
                                          </p:val>
                                        </p:tav>
                                      </p:tavLst>
                                    </p:anim>
                                    <p:anim calcmode="lin" valueType="num">
                                      <p:cBhvr>
                                        <p:cTn id="25" dur="1000" fill="hold"/>
                                        <p:tgtEl>
                                          <p:spTgt spid="6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16" presetClass="entr" presetSubtype="21"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barn(inVertical)">
                                      <p:cBhvr>
                                        <p:cTn id="2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3" grpId="0" bldLvl="0" animBg="1"/>
      <p:bldP spid="65" grpId="0"/>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85007018-A23E-4D79-91F4-E9582E5EF119}"/>
              </a:ext>
            </a:extLst>
          </p:cNvPr>
          <p:cNvGrpSpPr/>
          <p:nvPr/>
        </p:nvGrpSpPr>
        <p:grpSpPr>
          <a:xfrm>
            <a:off x="766154" y="708907"/>
            <a:ext cx="3895618" cy="564950"/>
            <a:chOff x="766154" y="708907"/>
            <a:chExt cx="3895618" cy="564950"/>
          </a:xfrm>
        </p:grpSpPr>
        <p:sp>
          <p:nvSpPr>
            <p:cNvPr id="45" name="文本框 44">
              <a:extLst>
                <a:ext uri="{FF2B5EF4-FFF2-40B4-BE49-F238E27FC236}">
                  <a16:creationId xmlns:a16="http://schemas.microsoft.com/office/drawing/2014/main" id="{E49C1855-8698-4568-BBA3-85CD521E1242}"/>
                </a:ext>
              </a:extLst>
            </p:cNvPr>
            <p:cNvSpPr txBox="1"/>
            <p:nvPr/>
          </p:nvSpPr>
          <p:spPr>
            <a:xfrm>
              <a:off x="766154" y="708907"/>
              <a:ext cx="3895618" cy="52322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en-US" altLang="zh-CN" sz="2800" b="1" dirty="0">
                  <a:solidFill>
                    <a:schemeClr val="accent1"/>
                  </a:solidFill>
                </a:rPr>
                <a:t>5G</a:t>
              </a:r>
              <a:r>
                <a:rPr lang="zh-CN" altLang="en-US" sz="2800" b="1" dirty="0">
                  <a:solidFill>
                    <a:schemeClr val="accent1"/>
                  </a:solidFill>
                </a:rPr>
                <a:t>加速教育信息化发展</a:t>
              </a:r>
            </a:p>
          </p:txBody>
        </p:sp>
        <p:cxnSp>
          <p:nvCxnSpPr>
            <p:cNvPr id="46" name="直接连接符 45">
              <a:extLst>
                <a:ext uri="{FF2B5EF4-FFF2-40B4-BE49-F238E27FC236}">
                  <a16:creationId xmlns:a16="http://schemas.microsoft.com/office/drawing/2014/main" id="{048D3A4D-6121-4CFD-9C12-04E3C0EB4062}"/>
                </a:ext>
              </a:extLst>
            </p:cNvPr>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a:extLst>
              <a:ext uri="{FF2B5EF4-FFF2-40B4-BE49-F238E27FC236}">
                <a16:creationId xmlns:a16="http://schemas.microsoft.com/office/drawing/2014/main" id="{120C5DB1-1441-406F-B039-8ECEE5D8A31F}"/>
              </a:ext>
            </a:extLst>
          </p:cNvPr>
          <p:cNvGrpSpPr/>
          <p:nvPr/>
        </p:nvGrpSpPr>
        <p:grpSpPr>
          <a:xfrm>
            <a:off x="2115241" y="1798982"/>
            <a:ext cx="8897317" cy="4224130"/>
            <a:chOff x="1073425" y="1838739"/>
            <a:chExt cx="8897317" cy="4224130"/>
          </a:xfrm>
        </p:grpSpPr>
        <p:grpSp>
          <p:nvGrpSpPr>
            <p:cNvPr id="43" name="组合 42">
              <a:extLst>
                <a:ext uri="{FF2B5EF4-FFF2-40B4-BE49-F238E27FC236}">
                  <a16:creationId xmlns:a16="http://schemas.microsoft.com/office/drawing/2014/main" id="{E1A3CF95-B43D-4BA0-AD51-834C2B28C038}"/>
                </a:ext>
              </a:extLst>
            </p:cNvPr>
            <p:cNvGrpSpPr/>
            <p:nvPr/>
          </p:nvGrpSpPr>
          <p:grpSpPr>
            <a:xfrm>
              <a:off x="1073425" y="1838739"/>
              <a:ext cx="8897317" cy="4224130"/>
              <a:chOff x="509300" y="954978"/>
              <a:chExt cx="10761491" cy="5137709"/>
            </a:xfrm>
          </p:grpSpPr>
          <p:grpSp>
            <p:nvGrpSpPr>
              <p:cNvPr id="3" name="#392723"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50B8BE3C-D641-43FF-AFF6-4C7B9D48F004}"/>
                  </a:ext>
                </a:extLst>
              </p:cNvPr>
              <p:cNvGrpSpPr>
                <a:grpSpLocks noChangeAspect="1"/>
              </p:cNvGrpSpPr>
              <p:nvPr>
                <p:custDataLst>
                  <p:tags r:id="rId3"/>
                </p:custDataLst>
              </p:nvPr>
            </p:nvGrpSpPr>
            <p:grpSpPr>
              <a:xfrm>
                <a:off x="680278" y="1776627"/>
                <a:ext cx="10590513" cy="4208102"/>
                <a:chOff x="660400" y="1528149"/>
                <a:chExt cx="10590513" cy="4208102"/>
              </a:xfrm>
            </p:grpSpPr>
            <p:cxnSp>
              <p:nvCxnSpPr>
                <p:cNvPr id="4" name="直接连接符 3">
                  <a:extLst>
                    <a:ext uri="{FF2B5EF4-FFF2-40B4-BE49-F238E27FC236}">
                      <a16:creationId xmlns:a16="http://schemas.microsoft.com/office/drawing/2014/main" id="{5468A34A-0AC6-4187-8574-AE541B76B14A}"/>
                    </a:ext>
                  </a:extLst>
                </p:cNvPr>
                <p:cNvCxnSpPr/>
                <p:nvPr/>
              </p:nvCxnSpPr>
              <p:spPr>
                <a:xfrm flipV="1">
                  <a:off x="4938050" y="1883252"/>
                  <a:ext cx="0" cy="1256334"/>
                </a:xfrm>
                <a:prstGeom prst="line">
                  <a:avLst/>
                </a:prstGeom>
                <a:ln w="285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5" name="iSľïḓé">
                  <a:extLst>
                    <a:ext uri="{FF2B5EF4-FFF2-40B4-BE49-F238E27FC236}">
                      <a16:creationId xmlns:a16="http://schemas.microsoft.com/office/drawing/2014/main" id="{98603D7F-86FC-4B17-BB2A-46D25D19A294}"/>
                    </a:ext>
                  </a:extLst>
                </p:cNvPr>
                <p:cNvSpPr/>
                <p:nvPr/>
              </p:nvSpPr>
              <p:spPr>
                <a:xfrm>
                  <a:off x="660400" y="4002093"/>
                  <a:ext cx="641497" cy="641497"/>
                </a:xfrm>
                <a:prstGeom prst="ellipse">
                  <a:avLst/>
                </a:prstGeom>
                <a:solidFill>
                  <a:schemeClr val="bg1">
                    <a:lumMod val="95000"/>
                  </a:schemeClr>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6" name="iSļîdê">
                  <a:extLst>
                    <a:ext uri="{FF2B5EF4-FFF2-40B4-BE49-F238E27FC236}">
                      <a16:creationId xmlns:a16="http://schemas.microsoft.com/office/drawing/2014/main" id="{EB541063-4075-4153-BD71-7AF4DF03B3DB}"/>
                    </a:ext>
                  </a:extLst>
                </p:cNvPr>
                <p:cNvSpPr/>
                <p:nvPr/>
              </p:nvSpPr>
              <p:spPr>
                <a:xfrm>
                  <a:off x="660400" y="5013047"/>
                  <a:ext cx="641497" cy="641497"/>
                </a:xfrm>
                <a:prstGeom prst="ellipse">
                  <a:avLst/>
                </a:prstGeom>
                <a:solidFill>
                  <a:schemeClr val="bg1">
                    <a:lumMod val="95000"/>
                  </a:schemeClr>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7" name="ïṧļiďê">
                  <a:extLst>
                    <a:ext uri="{FF2B5EF4-FFF2-40B4-BE49-F238E27FC236}">
                      <a16:creationId xmlns:a16="http://schemas.microsoft.com/office/drawing/2014/main" id="{4108B345-BA30-4D17-8387-C24BB05EFAA0}"/>
                    </a:ext>
                  </a:extLst>
                </p:cNvPr>
                <p:cNvSpPr/>
                <p:nvPr/>
              </p:nvSpPr>
              <p:spPr>
                <a:xfrm>
                  <a:off x="660400" y="1718218"/>
                  <a:ext cx="641497" cy="641497"/>
                </a:xfrm>
                <a:prstGeom prst="ellipse">
                  <a:avLst/>
                </a:prstGeom>
                <a:solidFill>
                  <a:schemeClr val="bg1">
                    <a:lumMod val="95000"/>
                  </a:schemeClr>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8" name="íṧļíḍè">
                  <a:extLst>
                    <a:ext uri="{FF2B5EF4-FFF2-40B4-BE49-F238E27FC236}">
                      <a16:creationId xmlns:a16="http://schemas.microsoft.com/office/drawing/2014/main" id="{91FAD3A8-11CB-4A90-BC0D-BE8BB60498D0}"/>
                    </a:ext>
                  </a:extLst>
                </p:cNvPr>
                <p:cNvSpPr/>
                <p:nvPr/>
              </p:nvSpPr>
              <p:spPr>
                <a:xfrm>
                  <a:off x="660400" y="2729172"/>
                  <a:ext cx="641497" cy="641497"/>
                </a:xfrm>
                <a:prstGeom prst="ellipse">
                  <a:avLst/>
                </a:prstGeom>
                <a:solidFill>
                  <a:schemeClr val="bg1">
                    <a:lumMod val="95000"/>
                  </a:schemeClr>
                </a:solidFill>
                <a:ln w="38100" cap="rnd">
                  <a:solidFill>
                    <a:schemeClr val="bg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algn="ctr" defTabSz="913765"/>
                  <a:endParaRPr lang="zh-CN" altLang="en-US" sz="2000" b="1" dirty="0">
                    <a:solidFill>
                      <a:schemeClr val="bg1"/>
                    </a:solidFill>
                  </a:endParaRPr>
                </a:p>
              </p:txBody>
            </p:sp>
            <p:sp>
              <p:nvSpPr>
                <p:cNvPr id="9" name="iṧlíďe">
                  <a:extLst>
                    <a:ext uri="{FF2B5EF4-FFF2-40B4-BE49-F238E27FC236}">
                      <a16:creationId xmlns:a16="http://schemas.microsoft.com/office/drawing/2014/main" id="{26774E7E-84E0-4617-A75F-891AA732C6B9}"/>
                    </a:ext>
                  </a:extLst>
                </p:cNvPr>
                <p:cNvSpPr/>
                <p:nvPr/>
              </p:nvSpPr>
              <p:spPr>
                <a:xfrm>
                  <a:off x="819334" y="4167127"/>
                  <a:ext cx="323628" cy="311430"/>
                </a:xfrm>
                <a:custGeom>
                  <a:avLst/>
                  <a:gdLst>
                    <a:gd name="connsiteX0" fmla="*/ 304314 w 608485"/>
                    <a:gd name="connsiteY0" fmla="*/ 404190 h 585552"/>
                    <a:gd name="connsiteX1" fmla="*/ 242401 w 608485"/>
                    <a:gd name="connsiteY1" fmla="*/ 443040 h 585552"/>
                    <a:gd name="connsiteX2" fmla="*/ 242401 w 608485"/>
                    <a:gd name="connsiteY2" fmla="*/ 510841 h 585552"/>
                    <a:gd name="connsiteX3" fmla="*/ 366226 w 608485"/>
                    <a:gd name="connsiteY3" fmla="*/ 510841 h 585552"/>
                    <a:gd name="connsiteX4" fmla="*/ 366226 w 608485"/>
                    <a:gd name="connsiteY4" fmla="*/ 443040 h 585552"/>
                    <a:gd name="connsiteX5" fmla="*/ 533686 w 608485"/>
                    <a:gd name="connsiteY5" fmla="*/ 98439 h 585552"/>
                    <a:gd name="connsiteX6" fmla="*/ 608485 w 608485"/>
                    <a:gd name="connsiteY6" fmla="*/ 98439 h 585552"/>
                    <a:gd name="connsiteX7" fmla="*/ 608485 w 608485"/>
                    <a:gd name="connsiteY7" fmla="*/ 216283 h 585552"/>
                    <a:gd name="connsiteX8" fmla="*/ 533686 w 608485"/>
                    <a:gd name="connsiteY8" fmla="*/ 216283 h 585552"/>
                    <a:gd name="connsiteX9" fmla="*/ 0 w 608485"/>
                    <a:gd name="connsiteY9" fmla="*/ 98439 h 585552"/>
                    <a:gd name="connsiteX10" fmla="*/ 74799 w 608485"/>
                    <a:gd name="connsiteY10" fmla="*/ 98439 h 585552"/>
                    <a:gd name="connsiteX11" fmla="*/ 74799 w 608485"/>
                    <a:gd name="connsiteY11" fmla="*/ 216283 h 585552"/>
                    <a:gd name="connsiteX12" fmla="*/ 0 w 608485"/>
                    <a:gd name="connsiteY12" fmla="*/ 216283 h 585552"/>
                    <a:gd name="connsiteX13" fmla="*/ 189841 w 608485"/>
                    <a:gd name="connsiteY13" fmla="*/ 74712 h 585552"/>
                    <a:gd name="connsiteX14" fmla="*/ 189841 w 608485"/>
                    <a:gd name="connsiteY14" fmla="*/ 234221 h 585552"/>
                    <a:gd name="connsiteX15" fmla="*/ 304314 w 608485"/>
                    <a:gd name="connsiteY15" fmla="*/ 306131 h 585552"/>
                    <a:gd name="connsiteX16" fmla="*/ 418786 w 608485"/>
                    <a:gd name="connsiteY16" fmla="*/ 234221 h 585552"/>
                    <a:gd name="connsiteX17" fmla="*/ 418786 w 608485"/>
                    <a:gd name="connsiteY17" fmla="*/ 74712 h 585552"/>
                    <a:gd name="connsiteX18" fmla="*/ 115022 w 608485"/>
                    <a:gd name="connsiteY18" fmla="*/ 0 h 585552"/>
                    <a:gd name="connsiteX19" fmla="*/ 493605 w 608485"/>
                    <a:gd name="connsiteY19" fmla="*/ 0 h 585552"/>
                    <a:gd name="connsiteX20" fmla="*/ 493605 w 608485"/>
                    <a:gd name="connsiteY20" fmla="*/ 275499 h 585552"/>
                    <a:gd name="connsiteX21" fmla="*/ 366787 w 608485"/>
                    <a:gd name="connsiteY21" fmla="*/ 355254 h 585552"/>
                    <a:gd name="connsiteX22" fmla="*/ 441045 w 608485"/>
                    <a:gd name="connsiteY22" fmla="*/ 401762 h 585552"/>
                    <a:gd name="connsiteX23" fmla="*/ 441045 w 608485"/>
                    <a:gd name="connsiteY23" fmla="*/ 585552 h 585552"/>
                    <a:gd name="connsiteX24" fmla="*/ 167582 w 608485"/>
                    <a:gd name="connsiteY24" fmla="*/ 585552 h 585552"/>
                    <a:gd name="connsiteX25" fmla="*/ 167582 w 608485"/>
                    <a:gd name="connsiteY25" fmla="*/ 401762 h 585552"/>
                    <a:gd name="connsiteX26" fmla="*/ 241840 w 608485"/>
                    <a:gd name="connsiteY26" fmla="*/ 355254 h 585552"/>
                    <a:gd name="connsiteX27" fmla="*/ 115022 w 608485"/>
                    <a:gd name="connsiteY27" fmla="*/ 275499 h 58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8485" h="585552">
                      <a:moveTo>
                        <a:pt x="304314" y="404190"/>
                      </a:moveTo>
                      <a:lnTo>
                        <a:pt x="242401" y="443040"/>
                      </a:lnTo>
                      <a:lnTo>
                        <a:pt x="242401" y="510841"/>
                      </a:lnTo>
                      <a:lnTo>
                        <a:pt x="366226" y="510841"/>
                      </a:lnTo>
                      <a:lnTo>
                        <a:pt x="366226" y="443040"/>
                      </a:lnTo>
                      <a:close/>
                      <a:moveTo>
                        <a:pt x="533686" y="98439"/>
                      </a:moveTo>
                      <a:lnTo>
                        <a:pt x="608485" y="98439"/>
                      </a:lnTo>
                      <a:lnTo>
                        <a:pt x="608485" y="216283"/>
                      </a:lnTo>
                      <a:lnTo>
                        <a:pt x="533686" y="216283"/>
                      </a:lnTo>
                      <a:close/>
                      <a:moveTo>
                        <a:pt x="0" y="98439"/>
                      </a:moveTo>
                      <a:lnTo>
                        <a:pt x="74799" y="98439"/>
                      </a:lnTo>
                      <a:lnTo>
                        <a:pt x="74799" y="216283"/>
                      </a:lnTo>
                      <a:lnTo>
                        <a:pt x="0" y="216283"/>
                      </a:lnTo>
                      <a:close/>
                      <a:moveTo>
                        <a:pt x="189841" y="74712"/>
                      </a:moveTo>
                      <a:lnTo>
                        <a:pt x="189841" y="234221"/>
                      </a:lnTo>
                      <a:lnTo>
                        <a:pt x="304314" y="306131"/>
                      </a:lnTo>
                      <a:lnTo>
                        <a:pt x="418786" y="234221"/>
                      </a:lnTo>
                      <a:lnTo>
                        <a:pt x="418786" y="74712"/>
                      </a:lnTo>
                      <a:close/>
                      <a:moveTo>
                        <a:pt x="115022" y="0"/>
                      </a:moveTo>
                      <a:lnTo>
                        <a:pt x="493605" y="0"/>
                      </a:lnTo>
                      <a:lnTo>
                        <a:pt x="493605" y="275499"/>
                      </a:lnTo>
                      <a:lnTo>
                        <a:pt x="366787" y="355254"/>
                      </a:lnTo>
                      <a:lnTo>
                        <a:pt x="441045" y="401762"/>
                      </a:lnTo>
                      <a:lnTo>
                        <a:pt x="441045" y="585552"/>
                      </a:lnTo>
                      <a:lnTo>
                        <a:pt x="167582" y="585552"/>
                      </a:lnTo>
                      <a:lnTo>
                        <a:pt x="167582" y="401762"/>
                      </a:lnTo>
                      <a:lnTo>
                        <a:pt x="241840" y="355254"/>
                      </a:lnTo>
                      <a:lnTo>
                        <a:pt x="115022" y="275499"/>
                      </a:lnTo>
                      <a:close/>
                    </a:path>
                  </a:pathLst>
                </a:custGeom>
                <a:solidFill>
                  <a:schemeClr val="accent1"/>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0" name="ïṩľídê">
                  <a:extLst>
                    <a:ext uri="{FF2B5EF4-FFF2-40B4-BE49-F238E27FC236}">
                      <a16:creationId xmlns:a16="http://schemas.microsoft.com/office/drawing/2014/main" id="{474EEB59-8AFC-42EF-9B37-3DCB10EE7369}"/>
                    </a:ext>
                  </a:extLst>
                </p:cNvPr>
                <p:cNvSpPr/>
                <p:nvPr/>
              </p:nvSpPr>
              <p:spPr>
                <a:xfrm>
                  <a:off x="819334" y="5178081"/>
                  <a:ext cx="323628" cy="311430"/>
                </a:xfrm>
                <a:custGeom>
                  <a:avLst/>
                  <a:gdLst>
                    <a:gd name="connsiteX0" fmla="*/ 304314 w 608485"/>
                    <a:gd name="connsiteY0" fmla="*/ 404190 h 585552"/>
                    <a:gd name="connsiteX1" fmla="*/ 242401 w 608485"/>
                    <a:gd name="connsiteY1" fmla="*/ 443040 h 585552"/>
                    <a:gd name="connsiteX2" fmla="*/ 242401 w 608485"/>
                    <a:gd name="connsiteY2" fmla="*/ 510841 h 585552"/>
                    <a:gd name="connsiteX3" fmla="*/ 366226 w 608485"/>
                    <a:gd name="connsiteY3" fmla="*/ 510841 h 585552"/>
                    <a:gd name="connsiteX4" fmla="*/ 366226 w 608485"/>
                    <a:gd name="connsiteY4" fmla="*/ 443040 h 585552"/>
                    <a:gd name="connsiteX5" fmla="*/ 533686 w 608485"/>
                    <a:gd name="connsiteY5" fmla="*/ 98439 h 585552"/>
                    <a:gd name="connsiteX6" fmla="*/ 608485 w 608485"/>
                    <a:gd name="connsiteY6" fmla="*/ 98439 h 585552"/>
                    <a:gd name="connsiteX7" fmla="*/ 608485 w 608485"/>
                    <a:gd name="connsiteY7" fmla="*/ 216283 h 585552"/>
                    <a:gd name="connsiteX8" fmla="*/ 533686 w 608485"/>
                    <a:gd name="connsiteY8" fmla="*/ 216283 h 585552"/>
                    <a:gd name="connsiteX9" fmla="*/ 0 w 608485"/>
                    <a:gd name="connsiteY9" fmla="*/ 98439 h 585552"/>
                    <a:gd name="connsiteX10" fmla="*/ 74799 w 608485"/>
                    <a:gd name="connsiteY10" fmla="*/ 98439 h 585552"/>
                    <a:gd name="connsiteX11" fmla="*/ 74799 w 608485"/>
                    <a:gd name="connsiteY11" fmla="*/ 216283 h 585552"/>
                    <a:gd name="connsiteX12" fmla="*/ 0 w 608485"/>
                    <a:gd name="connsiteY12" fmla="*/ 216283 h 585552"/>
                    <a:gd name="connsiteX13" fmla="*/ 189841 w 608485"/>
                    <a:gd name="connsiteY13" fmla="*/ 74712 h 585552"/>
                    <a:gd name="connsiteX14" fmla="*/ 189841 w 608485"/>
                    <a:gd name="connsiteY14" fmla="*/ 234221 h 585552"/>
                    <a:gd name="connsiteX15" fmla="*/ 304314 w 608485"/>
                    <a:gd name="connsiteY15" fmla="*/ 306131 h 585552"/>
                    <a:gd name="connsiteX16" fmla="*/ 418786 w 608485"/>
                    <a:gd name="connsiteY16" fmla="*/ 234221 h 585552"/>
                    <a:gd name="connsiteX17" fmla="*/ 418786 w 608485"/>
                    <a:gd name="connsiteY17" fmla="*/ 74712 h 585552"/>
                    <a:gd name="connsiteX18" fmla="*/ 115022 w 608485"/>
                    <a:gd name="connsiteY18" fmla="*/ 0 h 585552"/>
                    <a:gd name="connsiteX19" fmla="*/ 493605 w 608485"/>
                    <a:gd name="connsiteY19" fmla="*/ 0 h 585552"/>
                    <a:gd name="connsiteX20" fmla="*/ 493605 w 608485"/>
                    <a:gd name="connsiteY20" fmla="*/ 275499 h 585552"/>
                    <a:gd name="connsiteX21" fmla="*/ 366787 w 608485"/>
                    <a:gd name="connsiteY21" fmla="*/ 355254 h 585552"/>
                    <a:gd name="connsiteX22" fmla="*/ 441045 w 608485"/>
                    <a:gd name="connsiteY22" fmla="*/ 401762 h 585552"/>
                    <a:gd name="connsiteX23" fmla="*/ 441045 w 608485"/>
                    <a:gd name="connsiteY23" fmla="*/ 585552 h 585552"/>
                    <a:gd name="connsiteX24" fmla="*/ 167582 w 608485"/>
                    <a:gd name="connsiteY24" fmla="*/ 585552 h 585552"/>
                    <a:gd name="connsiteX25" fmla="*/ 167582 w 608485"/>
                    <a:gd name="connsiteY25" fmla="*/ 401762 h 585552"/>
                    <a:gd name="connsiteX26" fmla="*/ 241840 w 608485"/>
                    <a:gd name="connsiteY26" fmla="*/ 355254 h 585552"/>
                    <a:gd name="connsiteX27" fmla="*/ 115022 w 608485"/>
                    <a:gd name="connsiteY27" fmla="*/ 275499 h 58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8485" h="585552">
                      <a:moveTo>
                        <a:pt x="304314" y="404190"/>
                      </a:moveTo>
                      <a:lnTo>
                        <a:pt x="242401" y="443040"/>
                      </a:lnTo>
                      <a:lnTo>
                        <a:pt x="242401" y="510841"/>
                      </a:lnTo>
                      <a:lnTo>
                        <a:pt x="366226" y="510841"/>
                      </a:lnTo>
                      <a:lnTo>
                        <a:pt x="366226" y="443040"/>
                      </a:lnTo>
                      <a:close/>
                      <a:moveTo>
                        <a:pt x="533686" y="98439"/>
                      </a:moveTo>
                      <a:lnTo>
                        <a:pt x="608485" y="98439"/>
                      </a:lnTo>
                      <a:lnTo>
                        <a:pt x="608485" y="216283"/>
                      </a:lnTo>
                      <a:lnTo>
                        <a:pt x="533686" y="216283"/>
                      </a:lnTo>
                      <a:close/>
                      <a:moveTo>
                        <a:pt x="0" y="98439"/>
                      </a:moveTo>
                      <a:lnTo>
                        <a:pt x="74799" y="98439"/>
                      </a:lnTo>
                      <a:lnTo>
                        <a:pt x="74799" y="216283"/>
                      </a:lnTo>
                      <a:lnTo>
                        <a:pt x="0" y="216283"/>
                      </a:lnTo>
                      <a:close/>
                      <a:moveTo>
                        <a:pt x="189841" y="74712"/>
                      </a:moveTo>
                      <a:lnTo>
                        <a:pt x="189841" y="234221"/>
                      </a:lnTo>
                      <a:lnTo>
                        <a:pt x="304314" y="306131"/>
                      </a:lnTo>
                      <a:lnTo>
                        <a:pt x="418786" y="234221"/>
                      </a:lnTo>
                      <a:lnTo>
                        <a:pt x="418786" y="74712"/>
                      </a:lnTo>
                      <a:close/>
                      <a:moveTo>
                        <a:pt x="115022" y="0"/>
                      </a:moveTo>
                      <a:lnTo>
                        <a:pt x="493605" y="0"/>
                      </a:lnTo>
                      <a:lnTo>
                        <a:pt x="493605" y="275499"/>
                      </a:lnTo>
                      <a:lnTo>
                        <a:pt x="366787" y="355254"/>
                      </a:lnTo>
                      <a:lnTo>
                        <a:pt x="441045" y="401762"/>
                      </a:lnTo>
                      <a:lnTo>
                        <a:pt x="441045" y="585552"/>
                      </a:lnTo>
                      <a:lnTo>
                        <a:pt x="167582" y="585552"/>
                      </a:lnTo>
                      <a:lnTo>
                        <a:pt x="167582" y="401762"/>
                      </a:lnTo>
                      <a:lnTo>
                        <a:pt x="241840" y="355254"/>
                      </a:lnTo>
                      <a:lnTo>
                        <a:pt x="115022" y="275499"/>
                      </a:lnTo>
                      <a:close/>
                    </a:path>
                  </a:pathLst>
                </a:custGeom>
                <a:solidFill>
                  <a:schemeClr val="accent1"/>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1" name="i$ḷiḋé">
                  <a:extLst>
                    <a:ext uri="{FF2B5EF4-FFF2-40B4-BE49-F238E27FC236}">
                      <a16:creationId xmlns:a16="http://schemas.microsoft.com/office/drawing/2014/main" id="{F8EE201D-EDC4-4B2E-87F3-9AD924EE1C81}"/>
                    </a:ext>
                  </a:extLst>
                </p:cNvPr>
                <p:cNvSpPr/>
                <p:nvPr/>
              </p:nvSpPr>
              <p:spPr>
                <a:xfrm>
                  <a:off x="819334" y="1883252"/>
                  <a:ext cx="323628" cy="311430"/>
                </a:xfrm>
                <a:custGeom>
                  <a:avLst/>
                  <a:gdLst>
                    <a:gd name="connsiteX0" fmla="*/ 304314 w 608485"/>
                    <a:gd name="connsiteY0" fmla="*/ 404190 h 585552"/>
                    <a:gd name="connsiteX1" fmla="*/ 242401 w 608485"/>
                    <a:gd name="connsiteY1" fmla="*/ 443040 h 585552"/>
                    <a:gd name="connsiteX2" fmla="*/ 242401 w 608485"/>
                    <a:gd name="connsiteY2" fmla="*/ 510841 h 585552"/>
                    <a:gd name="connsiteX3" fmla="*/ 366226 w 608485"/>
                    <a:gd name="connsiteY3" fmla="*/ 510841 h 585552"/>
                    <a:gd name="connsiteX4" fmla="*/ 366226 w 608485"/>
                    <a:gd name="connsiteY4" fmla="*/ 443040 h 585552"/>
                    <a:gd name="connsiteX5" fmla="*/ 533686 w 608485"/>
                    <a:gd name="connsiteY5" fmla="*/ 98439 h 585552"/>
                    <a:gd name="connsiteX6" fmla="*/ 608485 w 608485"/>
                    <a:gd name="connsiteY6" fmla="*/ 98439 h 585552"/>
                    <a:gd name="connsiteX7" fmla="*/ 608485 w 608485"/>
                    <a:gd name="connsiteY7" fmla="*/ 216283 h 585552"/>
                    <a:gd name="connsiteX8" fmla="*/ 533686 w 608485"/>
                    <a:gd name="connsiteY8" fmla="*/ 216283 h 585552"/>
                    <a:gd name="connsiteX9" fmla="*/ 0 w 608485"/>
                    <a:gd name="connsiteY9" fmla="*/ 98439 h 585552"/>
                    <a:gd name="connsiteX10" fmla="*/ 74799 w 608485"/>
                    <a:gd name="connsiteY10" fmla="*/ 98439 h 585552"/>
                    <a:gd name="connsiteX11" fmla="*/ 74799 w 608485"/>
                    <a:gd name="connsiteY11" fmla="*/ 216283 h 585552"/>
                    <a:gd name="connsiteX12" fmla="*/ 0 w 608485"/>
                    <a:gd name="connsiteY12" fmla="*/ 216283 h 585552"/>
                    <a:gd name="connsiteX13" fmla="*/ 189841 w 608485"/>
                    <a:gd name="connsiteY13" fmla="*/ 74712 h 585552"/>
                    <a:gd name="connsiteX14" fmla="*/ 189841 w 608485"/>
                    <a:gd name="connsiteY14" fmla="*/ 234221 h 585552"/>
                    <a:gd name="connsiteX15" fmla="*/ 304314 w 608485"/>
                    <a:gd name="connsiteY15" fmla="*/ 306131 h 585552"/>
                    <a:gd name="connsiteX16" fmla="*/ 418786 w 608485"/>
                    <a:gd name="connsiteY16" fmla="*/ 234221 h 585552"/>
                    <a:gd name="connsiteX17" fmla="*/ 418786 w 608485"/>
                    <a:gd name="connsiteY17" fmla="*/ 74712 h 585552"/>
                    <a:gd name="connsiteX18" fmla="*/ 115022 w 608485"/>
                    <a:gd name="connsiteY18" fmla="*/ 0 h 585552"/>
                    <a:gd name="connsiteX19" fmla="*/ 493605 w 608485"/>
                    <a:gd name="connsiteY19" fmla="*/ 0 h 585552"/>
                    <a:gd name="connsiteX20" fmla="*/ 493605 w 608485"/>
                    <a:gd name="connsiteY20" fmla="*/ 275499 h 585552"/>
                    <a:gd name="connsiteX21" fmla="*/ 366787 w 608485"/>
                    <a:gd name="connsiteY21" fmla="*/ 355254 h 585552"/>
                    <a:gd name="connsiteX22" fmla="*/ 441045 w 608485"/>
                    <a:gd name="connsiteY22" fmla="*/ 401762 h 585552"/>
                    <a:gd name="connsiteX23" fmla="*/ 441045 w 608485"/>
                    <a:gd name="connsiteY23" fmla="*/ 585552 h 585552"/>
                    <a:gd name="connsiteX24" fmla="*/ 167582 w 608485"/>
                    <a:gd name="connsiteY24" fmla="*/ 585552 h 585552"/>
                    <a:gd name="connsiteX25" fmla="*/ 167582 w 608485"/>
                    <a:gd name="connsiteY25" fmla="*/ 401762 h 585552"/>
                    <a:gd name="connsiteX26" fmla="*/ 241840 w 608485"/>
                    <a:gd name="connsiteY26" fmla="*/ 355254 h 585552"/>
                    <a:gd name="connsiteX27" fmla="*/ 115022 w 608485"/>
                    <a:gd name="connsiteY27" fmla="*/ 275499 h 58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8485" h="585552">
                      <a:moveTo>
                        <a:pt x="304314" y="404190"/>
                      </a:moveTo>
                      <a:lnTo>
                        <a:pt x="242401" y="443040"/>
                      </a:lnTo>
                      <a:lnTo>
                        <a:pt x="242401" y="510841"/>
                      </a:lnTo>
                      <a:lnTo>
                        <a:pt x="366226" y="510841"/>
                      </a:lnTo>
                      <a:lnTo>
                        <a:pt x="366226" y="443040"/>
                      </a:lnTo>
                      <a:close/>
                      <a:moveTo>
                        <a:pt x="533686" y="98439"/>
                      </a:moveTo>
                      <a:lnTo>
                        <a:pt x="608485" y="98439"/>
                      </a:lnTo>
                      <a:lnTo>
                        <a:pt x="608485" y="216283"/>
                      </a:lnTo>
                      <a:lnTo>
                        <a:pt x="533686" y="216283"/>
                      </a:lnTo>
                      <a:close/>
                      <a:moveTo>
                        <a:pt x="0" y="98439"/>
                      </a:moveTo>
                      <a:lnTo>
                        <a:pt x="74799" y="98439"/>
                      </a:lnTo>
                      <a:lnTo>
                        <a:pt x="74799" y="216283"/>
                      </a:lnTo>
                      <a:lnTo>
                        <a:pt x="0" y="216283"/>
                      </a:lnTo>
                      <a:close/>
                      <a:moveTo>
                        <a:pt x="189841" y="74712"/>
                      </a:moveTo>
                      <a:lnTo>
                        <a:pt x="189841" y="234221"/>
                      </a:lnTo>
                      <a:lnTo>
                        <a:pt x="304314" y="306131"/>
                      </a:lnTo>
                      <a:lnTo>
                        <a:pt x="418786" y="234221"/>
                      </a:lnTo>
                      <a:lnTo>
                        <a:pt x="418786" y="74712"/>
                      </a:lnTo>
                      <a:close/>
                      <a:moveTo>
                        <a:pt x="115022" y="0"/>
                      </a:moveTo>
                      <a:lnTo>
                        <a:pt x="493605" y="0"/>
                      </a:lnTo>
                      <a:lnTo>
                        <a:pt x="493605" y="275499"/>
                      </a:lnTo>
                      <a:lnTo>
                        <a:pt x="366787" y="355254"/>
                      </a:lnTo>
                      <a:lnTo>
                        <a:pt x="441045" y="401762"/>
                      </a:lnTo>
                      <a:lnTo>
                        <a:pt x="441045" y="585552"/>
                      </a:lnTo>
                      <a:lnTo>
                        <a:pt x="167582" y="585552"/>
                      </a:lnTo>
                      <a:lnTo>
                        <a:pt x="167582" y="401762"/>
                      </a:lnTo>
                      <a:lnTo>
                        <a:pt x="241840" y="355254"/>
                      </a:lnTo>
                      <a:lnTo>
                        <a:pt x="115022" y="275499"/>
                      </a:lnTo>
                      <a:close/>
                    </a:path>
                  </a:pathLst>
                </a:custGeom>
                <a:solidFill>
                  <a:schemeClr val="accent1"/>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2" name="ïŝľïḋê">
                  <a:extLst>
                    <a:ext uri="{FF2B5EF4-FFF2-40B4-BE49-F238E27FC236}">
                      <a16:creationId xmlns:a16="http://schemas.microsoft.com/office/drawing/2014/main" id="{6007DCA9-35F8-4F2B-A97A-54266069FF3E}"/>
                    </a:ext>
                  </a:extLst>
                </p:cNvPr>
                <p:cNvSpPr/>
                <p:nvPr/>
              </p:nvSpPr>
              <p:spPr>
                <a:xfrm>
                  <a:off x="819334" y="2894206"/>
                  <a:ext cx="323628" cy="311430"/>
                </a:xfrm>
                <a:custGeom>
                  <a:avLst/>
                  <a:gdLst>
                    <a:gd name="connsiteX0" fmla="*/ 304314 w 608485"/>
                    <a:gd name="connsiteY0" fmla="*/ 404190 h 585552"/>
                    <a:gd name="connsiteX1" fmla="*/ 242401 w 608485"/>
                    <a:gd name="connsiteY1" fmla="*/ 443040 h 585552"/>
                    <a:gd name="connsiteX2" fmla="*/ 242401 w 608485"/>
                    <a:gd name="connsiteY2" fmla="*/ 510841 h 585552"/>
                    <a:gd name="connsiteX3" fmla="*/ 366226 w 608485"/>
                    <a:gd name="connsiteY3" fmla="*/ 510841 h 585552"/>
                    <a:gd name="connsiteX4" fmla="*/ 366226 w 608485"/>
                    <a:gd name="connsiteY4" fmla="*/ 443040 h 585552"/>
                    <a:gd name="connsiteX5" fmla="*/ 533686 w 608485"/>
                    <a:gd name="connsiteY5" fmla="*/ 98439 h 585552"/>
                    <a:gd name="connsiteX6" fmla="*/ 608485 w 608485"/>
                    <a:gd name="connsiteY6" fmla="*/ 98439 h 585552"/>
                    <a:gd name="connsiteX7" fmla="*/ 608485 w 608485"/>
                    <a:gd name="connsiteY7" fmla="*/ 216283 h 585552"/>
                    <a:gd name="connsiteX8" fmla="*/ 533686 w 608485"/>
                    <a:gd name="connsiteY8" fmla="*/ 216283 h 585552"/>
                    <a:gd name="connsiteX9" fmla="*/ 0 w 608485"/>
                    <a:gd name="connsiteY9" fmla="*/ 98439 h 585552"/>
                    <a:gd name="connsiteX10" fmla="*/ 74799 w 608485"/>
                    <a:gd name="connsiteY10" fmla="*/ 98439 h 585552"/>
                    <a:gd name="connsiteX11" fmla="*/ 74799 w 608485"/>
                    <a:gd name="connsiteY11" fmla="*/ 216283 h 585552"/>
                    <a:gd name="connsiteX12" fmla="*/ 0 w 608485"/>
                    <a:gd name="connsiteY12" fmla="*/ 216283 h 585552"/>
                    <a:gd name="connsiteX13" fmla="*/ 189841 w 608485"/>
                    <a:gd name="connsiteY13" fmla="*/ 74712 h 585552"/>
                    <a:gd name="connsiteX14" fmla="*/ 189841 w 608485"/>
                    <a:gd name="connsiteY14" fmla="*/ 234221 h 585552"/>
                    <a:gd name="connsiteX15" fmla="*/ 304314 w 608485"/>
                    <a:gd name="connsiteY15" fmla="*/ 306131 h 585552"/>
                    <a:gd name="connsiteX16" fmla="*/ 418786 w 608485"/>
                    <a:gd name="connsiteY16" fmla="*/ 234221 h 585552"/>
                    <a:gd name="connsiteX17" fmla="*/ 418786 w 608485"/>
                    <a:gd name="connsiteY17" fmla="*/ 74712 h 585552"/>
                    <a:gd name="connsiteX18" fmla="*/ 115022 w 608485"/>
                    <a:gd name="connsiteY18" fmla="*/ 0 h 585552"/>
                    <a:gd name="connsiteX19" fmla="*/ 493605 w 608485"/>
                    <a:gd name="connsiteY19" fmla="*/ 0 h 585552"/>
                    <a:gd name="connsiteX20" fmla="*/ 493605 w 608485"/>
                    <a:gd name="connsiteY20" fmla="*/ 275499 h 585552"/>
                    <a:gd name="connsiteX21" fmla="*/ 366787 w 608485"/>
                    <a:gd name="connsiteY21" fmla="*/ 355254 h 585552"/>
                    <a:gd name="connsiteX22" fmla="*/ 441045 w 608485"/>
                    <a:gd name="connsiteY22" fmla="*/ 401762 h 585552"/>
                    <a:gd name="connsiteX23" fmla="*/ 441045 w 608485"/>
                    <a:gd name="connsiteY23" fmla="*/ 585552 h 585552"/>
                    <a:gd name="connsiteX24" fmla="*/ 167582 w 608485"/>
                    <a:gd name="connsiteY24" fmla="*/ 585552 h 585552"/>
                    <a:gd name="connsiteX25" fmla="*/ 167582 w 608485"/>
                    <a:gd name="connsiteY25" fmla="*/ 401762 h 585552"/>
                    <a:gd name="connsiteX26" fmla="*/ 241840 w 608485"/>
                    <a:gd name="connsiteY26" fmla="*/ 355254 h 585552"/>
                    <a:gd name="connsiteX27" fmla="*/ 115022 w 608485"/>
                    <a:gd name="connsiteY27" fmla="*/ 275499 h 5855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08485" h="585552">
                      <a:moveTo>
                        <a:pt x="304314" y="404190"/>
                      </a:moveTo>
                      <a:lnTo>
                        <a:pt x="242401" y="443040"/>
                      </a:lnTo>
                      <a:lnTo>
                        <a:pt x="242401" y="510841"/>
                      </a:lnTo>
                      <a:lnTo>
                        <a:pt x="366226" y="510841"/>
                      </a:lnTo>
                      <a:lnTo>
                        <a:pt x="366226" y="443040"/>
                      </a:lnTo>
                      <a:close/>
                      <a:moveTo>
                        <a:pt x="533686" y="98439"/>
                      </a:moveTo>
                      <a:lnTo>
                        <a:pt x="608485" y="98439"/>
                      </a:lnTo>
                      <a:lnTo>
                        <a:pt x="608485" y="216283"/>
                      </a:lnTo>
                      <a:lnTo>
                        <a:pt x="533686" y="216283"/>
                      </a:lnTo>
                      <a:close/>
                      <a:moveTo>
                        <a:pt x="0" y="98439"/>
                      </a:moveTo>
                      <a:lnTo>
                        <a:pt x="74799" y="98439"/>
                      </a:lnTo>
                      <a:lnTo>
                        <a:pt x="74799" y="216283"/>
                      </a:lnTo>
                      <a:lnTo>
                        <a:pt x="0" y="216283"/>
                      </a:lnTo>
                      <a:close/>
                      <a:moveTo>
                        <a:pt x="189841" y="74712"/>
                      </a:moveTo>
                      <a:lnTo>
                        <a:pt x="189841" y="234221"/>
                      </a:lnTo>
                      <a:lnTo>
                        <a:pt x="304314" y="306131"/>
                      </a:lnTo>
                      <a:lnTo>
                        <a:pt x="418786" y="234221"/>
                      </a:lnTo>
                      <a:lnTo>
                        <a:pt x="418786" y="74712"/>
                      </a:lnTo>
                      <a:close/>
                      <a:moveTo>
                        <a:pt x="115022" y="0"/>
                      </a:moveTo>
                      <a:lnTo>
                        <a:pt x="493605" y="0"/>
                      </a:lnTo>
                      <a:lnTo>
                        <a:pt x="493605" y="275499"/>
                      </a:lnTo>
                      <a:lnTo>
                        <a:pt x="366787" y="355254"/>
                      </a:lnTo>
                      <a:lnTo>
                        <a:pt x="441045" y="401762"/>
                      </a:lnTo>
                      <a:lnTo>
                        <a:pt x="441045" y="585552"/>
                      </a:lnTo>
                      <a:lnTo>
                        <a:pt x="167582" y="585552"/>
                      </a:lnTo>
                      <a:lnTo>
                        <a:pt x="167582" y="401762"/>
                      </a:lnTo>
                      <a:lnTo>
                        <a:pt x="241840" y="355254"/>
                      </a:lnTo>
                      <a:lnTo>
                        <a:pt x="115022" y="275499"/>
                      </a:lnTo>
                      <a:close/>
                    </a:path>
                  </a:pathLst>
                </a:custGeom>
                <a:solidFill>
                  <a:schemeClr val="accent1"/>
                </a:solidFill>
                <a:ln w="381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62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endParaRPr>
                </a:p>
              </p:txBody>
            </p:sp>
            <p:sp>
              <p:nvSpPr>
                <p:cNvPr id="13" name="iṩḻîďé">
                  <a:extLst>
                    <a:ext uri="{FF2B5EF4-FFF2-40B4-BE49-F238E27FC236}">
                      <a16:creationId xmlns:a16="http://schemas.microsoft.com/office/drawing/2014/main" id="{9EC5DDE7-7D1D-45A0-99C4-1E639BBD7598}"/>
                    </a:ext>
                  </a:extLst>
                </p:cNvPr>
                <p:cNvSpPr/>
                <p:nvPr/>
              </p:nvSpPr>
              <p:spPr>
                <a:xfrm>
                  <a:off x="1460832" y="1528149"/>
                  <a:ext cx="3477218" cy="355103"/>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r>
                    <a:rPr lang="zh-CN" altLang="en-US" sz="1400" b="1" dirty="0">
                      <a:solidFill>
                        <a:schemeClr val="tx1"/>
                      </a:solidFill>
                    </a:rPr>
                    <a:t>校园应用</a:t>
                  </a:r>
                  <a:endParaRPr sz="1400" b="1" dirty="0">
                    <a:solidFill>
                      <a:schemeClr val="tx1"/>
                    </a:solidFill>
                  </a:endParaRPr>
                </a:p>
              </p:txBody>
            </p:sp>
            <p:sp>
              <p:nvSpPr>
                <p:cNvPr id="14" name="íṧḷiḓê">
                  <a:extLst>
                    <a:ext uri="{FF2B5EF4-FFF2-40B4-BE49-F238E27FC236}">
                      <a16:creationId xmlns:a16="http://schemas.microsoft.com/office/drawing/2014/main" id="{7F2EA8FD-A31A-430E-8EDF-0C311193471D}"/>
                    </a:ext>
                  </a:extLst>
                </p:cNvPr>
                <p:cNvSpPr/>
                <p:nvPr/>
              </p:nvSpPr>
              <p:spPr bwMode="auto">
                <a:xfrm>
                  <a:off x="1460832" y="1886592"/>
                  <a:ext cx="3477218" cy="55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914400">
                    <a:lnSpc>
                      <a:spcPct val="150000"/>
                    </a:lnSpc>
                    <a:spcBef>
                      <a:spcPct val="0"/>
                    </a:spcBef>
                  </a:pPr>
                  <a:r>
                    <a:rPr lang="zh-CN" altLang="en-US" sz="1050" dirty="0"/>
                    <a:t>白板教学软件、教师教研数据、阅卷成绩数据、学生体质数据</a:t>
                  </a:r>
                  <a:r>
                    <a:rPr lang="en-US" altLang="zh-CN" sz="1050" dirty="0"/>
                    <a:t>…</a:t>
                  </a:r>
                </a:p>
              </p:txBody>
            </p:sp>
            <p:sp>
              <p:nvSpPr>
                <p:cNvPr id="15" name="íṧ1íďé">
                  <a:extLst>
                    <a:ext uri="{FF2B5EF4-FFF2-40B4-BE49-F238E27FC236}">
                      <a16:creationId xmlns:a16="http://schemas.microsoft.com/office/drawing/2014/main" id="{C7C66F03-B09D-465E-B857-5F86BBA6B9C7}"/>
                    </a:ext>
                  </a:extLst>
                </p:cNvPr>
                <p:cNvSpPr/>
                <p:nvPr/>
              </p:nvSpPr>
              <p:spPr>
                <a:xfrm>
                  <a:off x="1460832" y="2551620"/>
                  <a:ext cx="3477218" cy="355103"/>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r>
                    <a:rPr lang="zh-CN" altLang="en-US" sz="1400" b="1" dirty="0">
                      <a:solidFill>
                        <a:schemeClr val="tx1"/>
                      </a:solidFill>
                    </a:rPr>
                    <a:t>校园硬件</a:t>
                  </a:r>
                  <a:endParaRPr sz="1400" b="1" dirty="0">
                    <a:solidFill>
                      <a:schemeClr val="tx1"/>
                    </a:solidFill>
                  </a:endParaRPr>
                </a:p>
              </p:txBody>
            </p:sp>
            <p:sp>
              <p:nvSpPr>
                <p:cNvPr id="16" name="íṣḷîdé">
                  <a:extLst>
                    <a:ext uri="{FF2B5EF4-FFF2-40B4-BE49-F238E27FC236}">
                      <a16:creationId xmlns:a16="http://schemas.microsoft.com/office/drawing/2014/main" id="{AC20F0E1-4CAC-4CAA-BFCE-BE261A70DAB3}"/>
                    </a:ext>
                  </a:extLst>
                </p:cNvPr>
                <p:cNvSpPr/>
                <p:nvPr/>
              </p:nvSpPr>
              <p:spPr bwMode="auto">
                <a:xfrm>
                  <a:off x="1460832" y="2910063"/>
                  <a:ext cx="3477218" cy="55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85000" lnSpcReduction="200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914400">
                    <a:lnSpc>
                      <a:spcPct val="150000"/>
                    </a:lnSpc>
                    <a:spcBef>
                      <a:spcPct val="0"/>
                    </a:spcBef>
                  </a:pPr>
                  <a:r>
                    <a:rPr lang="zh-CN" altLang="en-US" sz="1050" dirty="0"/>
                    <a:t>摄像头数据、人脸数据等校园物联网设备自动采集到的学生、教师、学校数据</a:t>
                  </a:r>
                  <a:r>
                    <a:rPr lang="en-US" altLang="zh-CN" sz="1050" dirty="0"/>
                    <a:t>…</a:t>
                  </a:r>
                </a:p>
              </p:txBody>
            </p:sp>
            <p:sp>
              <p:nvSpPr>
                <p:cNvPr id="17" name="iśļïḍé">
                  <a:extLst>
                    <a:ext uri="{FF2B5EF4-FFF2-40B4-BE49-F238E27FC236}">
                      <a16:creationId xmlns:a16="http://schemas.microsoft.com/office/drawing/2014/main" id="{00168022-3D43-458F-915B-B7348F04EAEB}"/>
                    </a:ext>
                  </a:extLst>
                </p:cNvPr>
                <p:cNvSpPr/>
                <p:nvPr/>
              </p:nvSpPr>
              <p:spPr>
                <a:xfrm>
                  <a:off x="1460832" y="3848147"/>
                  <a:ext cx="3477218" cy="355103"/>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r>
                    <a:rPr lang="zh-CN" altLang="en-US" sz="1400" b="1" dirty="0">
                      <a:solidFill>
                        <a:schemeClr val="tx1"/>
                      </a:solidFill>
                    </a:rPr>
                    <a:t>主管部门应用</a:t>
                  </a:r>
                  <a:endParaRPr sz="1400" b="1" dirty="0">
                    <a:solidFill>
                      <a:schemeClr val="tx1"/>
                    </a:solidFill>
                  </a:endParaRPr>
                </a:p>
              </p:txBody>
            </p:sp>
            <p:sp>
              <p:nvSpPr>
                <p:cNvPr id="18" name="ïsļíḋè">
                  <a:extLst>
                    <a:ext uri="{FF2B5EF4-FFF2-40B4-BE49-F238E27FC236}">
                      <a16:creationId xmlns:a16="http://schemas.microsoft.com/office/drawing/2014/main" id="{D00A4EDD-9A7A-44C9-9EE1-7ACFD92FEF7E}"/>
                    </a:ext>
                  </a:extLst>
                </p:cNvPr>
                <p:cNvSpPr/>
                <p:nvPr/>
              </p:nvSpPr>
              <p:spPr bwMode="auto">
                <a:xfrm>
                  <a:off x="1460832" y="4206590"/>
                  <a:ext cx="3477218" cy="55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914400">
                    <a:lnSpc>
                      <a:spcPct val="150000"/>
                    </a:lnSpc>
                    <a:spcBef>
                      <a:spcPct val="0"/>
                    </a:spcBef>
                  </a:pPr>
                  <a:r>
                    <a:rPr lang="zh-CN" altLang="en-US" sz="1050" dirty="0"/>
                    <a:t>学生学籍数据、教师教籍数据、学生健康数据</a:t>
                  </a:r>
                  <a:r>
                    <a:rPr lang="en-US" altLang="zh-CN" sz="1050" dirty="0"/>
                    <a:t>…</a:t>
                  </a:r>
                </a:p>
              </p:txBody>
            </p:sp>
            <p:sp>
              <p:nvSpPr>
                <p:cNvPr id="19" name="íSļîďè">
                  <a:extLst>
                    <a:ext uri="{FF2B5EF4-FFF2-40B4-BE49-F238E27FC236}">
                      <a16:creationId xmlns:a16="http://schemas.microsoft.com/office/drawing/2014/main" id="{6ECA20FC-161D-4C24-BF6A-8FCF6F158A94}"/>
                    </a:ext>
                  </a:extLst>
                </p:cNvPr>
                <p:cNvSpPr/>
                <p:nvPr/>
              </p:nvSpPr>
              <p:spPr>
                <a:xfrm>
                  <a:off x="1460832" y="4822978"/>
                  <a:ext cx="3477218" cy="355103"/>
                </a:xfrm>
                <a:prstGeom prst="rect">
                  <a:avLst/>
                </a:prstGeom>
                <a:noFill/>
                <a:ln w="762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r>
                    <a:rPr lang="zh-CN" altLang="en-US" sz="1400" b="1" dirty="0">
                      <a:solidFill>
                        <a:schemeClr val="tx1"/>
                      </a:solidFill>
                    </a:rPr>
                    <a:t>主管部门业务</a:t>
                  </a:r>
                  <a:endParaRPr sz="1400" b="1" dirty="0">
                    <a:solidFill>
                      <a:schemeClr val="tx1"/>
                    </a:solidFill>
                  </a:endParaRPr>
                </a:p>
              </p:txBody>
            </p:sp>
            <p:sp>
              <p:nvSpPr>
                <p:cNvPr id="20" name="işļïḓè">
                  <a:extLst>
                    <a:ext uri="{FF2B5EF4-FFF2-40B4-BE49-F238E27FC236}">
                      <a16:creationId xmlns:a16="http://schemas.microsoft.com/office/drawing/2014/main" id="{1B56DC56-0B65-4606-BB3F-F7EAC9AFE9DB}"/>
                    </a:ext>
                  </a:extLst>
                </p:cNvPr>
                <p:cNvSpPr/>
                <p:nvPr/>
              </p:nvSpPr>
              <p:spPr bwMode="auto">
                <a:xfrm>
                  <a:off x="1460832" y="5181421"/>
                  <a:ext cx="3477218" cy="55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t" anchorCtr="0">
                  <a:normAutofit fontScale="92500"/>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defTabSz="914400">
                    <a:lnSpc>
                      <a:spcPct val="150000"/>
                    </a:lnSpc>
                    <a:spcBef>
                      <a:spcPct val="0"/>
                    </a:spcBef>
                  </a:pPr>
                  <a:r>
                    <a:rPr lang="zh-CN" altLang="en-US" sz="1050" dirty="0"/>
                    <a:t>学校点位数据、教师研修数据、人口增长数据</a:t>
                  </a:r>
                  <a:r>
                    <a:rPr lang="en-US" altLang="zh-CN" sz="1050" dirty="0"/>
                    <a:t>…</a:t>
                  </a:r>
                </a:p>
              </p:txBody>
            </p:sp>
            <p:cxnSp>
              <p:nvCxnSpPr>
                <p:cNvPr id="21" name="直接连接符 20">
                  <a:extLst>
                    <a:ext uri="{FF2B5EF4-FFF2-40B4-BE49-F238E27FC236}">
                      <a16:creationId xmlns:a16="http://schemas.microsoft.com/office/drawing/2014/main" id="{26D057B3-2873-48A1-8767-2DD3AEA8BCCF}"/>
                    </a:ext>
                  </a:extLst>
                </p:cNvPr>
                <p:cNvCxnSpPr/>
                <p:nvPr/>
              </p:nvCxnSpPr>
              <p:spPr>
                <a:xfrm flipV="1">
                  <a:off x="4938050" y="4167127"/>
                  <a:ext cx="0" cy="1256334"/>
                </a:xfrm>
                <a:prstGeom prst="line">
                  <a:avLst/>
                </a:prstGeom>
                <a:ln w="285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23" name="iṩliḓé">
                  <a:extLst>
                    <a:ext uri="{FF2B5EF4-FFF2-40B4-BE49-F238E27FC236}">
                      <a16:creationId xmlns:a16="http://schemas.microsoft.com/office/drawing/2014/main" id="{F6D19AA8-64B3-4235-A4EC-AA95EE076663}"/>
                    </a:ext>
                  </a:extLst>
                </p:cNvPr>
                <p:cNvSpPr txBox="1"/>
                <p:nvPr/>
              </p:nvSpPr>
              <p:spPr bwMode="auto">
                <a:xfrm>
                  <a:off x="8694729" y="2738717"/>
                  <a:ext cx="2556183" cy="4418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solidFill>
                        <a:schemeClr val="bg1"/>
                      </a:solidFill>
                    </a:rPr>
                    <a:t>大数据：点位规划</a:t>
                  </a:r>
                  <a:endParaRPr lang="en-US" altLang="zh-CN" sz="1600" b="1" dirty="0">
                    <a:solidFill>
                      <a:schemeClr val="bg1"/>
                    </a:solidFill>
                  </a:endParaRPr>
                </a:p>
              </p:txBody>
            </p:sp>
            <p:sp>
              <p:nvSpPr>
                <p:cNvPr id="25" name="íSļîdê">
                  <a:extLst>
                    <a:ext uri="{FF2B5EF4-FFF2-40B4-BE49-F238E27FC236}">
                      <a16:creationId xmlns:a16="http://schemas.microsoft.com/office/drawing/2014/main" id="{638F2953-01AF-4EDA-8F4B-864E1C42313B}"/>
                    </a:ext>
                  </a:extLst>
                </p:cNvPr>
                <p:cNvSpPr txBox="1"/>
                <p:nvPr/>
              </p:nvSpPr>
              <p:spPr bwMode="auto">
                <a:xfrm>
                  <a:off x="8694730" y="2036172"/>
                  <a:ext cx="2556183" cy="4418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solidFill>
                        <a:schemeClr val="bg1"/>
                      </a:solidFill>
                    </a:rPr>
                    <a:t>大数据：学位预测</a:t>
                  </a:r>
                  <a:endParaRPr lang="en-US" altLang="zh-CN" sz="1600" b="1" dirty="0">
                    <a:solidFill>
                      <a:schemeClr val="bg1"/>
                    </a:solidFill>
                  </a:endParaRPr>
                </a:p>
              </p:txBody>
            </p:sp>
            <p:grpSp>
              <p:nvGrpSpPr>
                <p:cNvPr id="26" name="ï$ḻïḍé">
                  <a:extLst>
                    <a:ext uri="{FF2B5EF4-FFF2-40B4-BE49-F238E27FC236}">
                      <a16:creationId xmlns:a16="http://schemas.microsoft.com/office/drawing/2014/main" id="{09FF47A7-08D5-4DE7-8607-1A8AD1ED2FF8}"/>
                    </a:ext>
                  </a:extLst>
                </p:cNvPr>
                <p:cNvGrpSpPr/>
                <p:nvPr/>
              </p:nvGrpSpPr>
              <p:grpSpPr>
                <a:xfrm>
                  <a:off x="8694729" y="3411731"/>
                  <a:ext cx="2556183" cy="1087709"/>
                  <a:chOff x="8694729" y="3411731"/>
                  <a:chExt cx="2556183" cy="1087709"/>
                </a:xfrm>
              </p:grpSpPr>
              <p:sp>
                <p:nvSpPr>
                  <p:cNvPr id="28" name="i$ļiḑê">
                    <a:extLst>
                      <a:ext uri="{FF2B5EF4-FFF2-40B4-BE49-F238E27FC236}">
                        <a16:creationId xmlns:a16="http://schemas.microsoft.com/office/drawing/2014/main" id="{92C3F5F0-4C18-4687-A89B-180F51A2F91C}"/>
                      </a:ext>
                    </a:extLst>
                  </p:cNvPr>
                  <p:cNvSpPr txBox="1"/>
                  <p:nvPr/>
                </p:nvSpPr>
                <p:spPr bwMode="auto">
                  <a:xfrm>
                    <a:off x="8694729" y="4057635"/>
                    <a:ext cx="2556183" cy="4418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solidFill>
                          <a:schemeClr val="bg1"/>
                        </a:solidFill>
                      </a:rPr>
                      <a:t>大数据：教师发展</a:t>
                    </a:r>
                    <a:endParaRPr lang="en-US" altLang="zh-CN" sz="1600" b="1" dirty="0">
                      <a:solidFill>
                        <a:schemeClr val="bg1"/>
                      </a:solidFill>
                    </a:endParaRPr>
                  </a:p>
                </p:txBody>
              </p:sp>
              <p:sp>
                <p:nvSpPr>
                  <p:cNvPr id="30" name="iSľiḑè">
                    <a:extLst>
                      <a:ext uri="{FF2B5EF4-FFF2-40B4-BE49-F238E27FC236}">
                        <a16:creationId xmlns:a16="http://schemas.microsoft.com/office/drawing/2014/main" id="{05D3D28E-7648-4690-ABEE-A3DF4EA7E983}"/>
                      </a:ext>
                    </a:extLst>
                  </p:cNvPr>
                  <p:cNvSpPr txBox="1"/>
                  <p:nvPr/>
                </p:nvSpPr>
                <p:spPr bwMode="auto">
                  <a:xfrm>
                    <a:off x="8694729" y="3411731"/>
                    <a:ext cx="2556183" cy="441805"/>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zh-CN" altLang="en-US" sz="1600" b="1" dirty="0">
                        <a:solidFill>
                          <a:schemeClr val="bg1"/>
                        </a:solidFill>
                      </a:rPr>
                      <a:t>大数据：个性化学习</a:t>
                    </a:r>
                    <a:endParaRPr lang="en-US" altLang="zh-CN" sz="1600" b="1" dirty="0">
                      <a:solidFill>
                        <a:schemeClr val="bg1"/>
                      </a:solidFill>
                    </a:endParaRPr>
                  </a:p>
                </p:txBody>
              </p:sp>
            </p:grpSp>
          </p:grpSp>
          <p:sp>
            <p:nvSpPr>
              <p:cNvPr id="35" name="椭圆 34">
                <a:extLst>
                  <a:ext uri="{FF2B5EF4-FFF2-40B4-BE49-F238E27FC236}">
                    <a16:creationId xmlns:a16="http://schemas.microsoft.com/office/drawing/2014/main" id="{343AD083-EFDF-48D5-8C36-05AF1BACE5A8}"/>
                  </a:ext>
                </a:extLst>
              </p:cNvPr>
              <p:cNvSpPr/>
              <p:nvPr/>
            </p:nvSpPr>
            <p:spPr>
              <a:xfrm>
                <a:off x="6096000" y="2987195"/>
                <a:ext cx="1578704" cy="151893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统一数据标准</a:t>
                </a:r>
              </a:p>
            </p:txBody>
          </p:sp>
          <p:sp>
            <p:nvSpPr>
              <p:cNvPr id="36" name="箭头: 右 35">
                <a:extLst>
                  <a:ext uri="{FF2B5EF4-FFF2-40B4-BE49-F238E27FC236}">
                    <a16:creationId xmlns:a16="http://schemas.microsoft.com/office/drawing/2014/main" id="{747778F6-4F44-4FE9-97F4-11323BD9F75F}"/>
                  </a:ext>
                </a:extLst>
              </p:cNvPr>
              <p:cNvSpPr/>
              <p:nvPr/>
            </p:nvSpPr>
            <p:spPr>
              <a:xfrm>
                <a:off x="5262376" y="3523832"/>
                <a:ext cx="757150" cy="441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7" name="箭头: 右 36">
                <a:extLst>
                  <a:ext uri="{FF2B5EF4-FFF2-40B4-BE49-F238E27FC236}">
                    <a16:creationId xmlns:a16="http://schemas.microsoft.com/office/drawing/2014/main" id="{7BF6C2BB-E5CA-46DA-A28A-39EACB1E3C0C}"/>
                  </a:ext>
                </a:extLst>
              </p:cNvPr>
              <p:cNvSpPr/>
              <p:nvPr/>
            </p:nvSpPr>
            <p:spPr>
              <a:xfrm>
                <a:off x="7804509" y="3514621"/>
                <a:ext cx="757150" cy="44180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矩形 38">
                <a:extLst>
                  <a:ext uri="{FF2B5EF4-FFF2-40B4-BE49-F238E27FC236}">
                    <a16:creationId xmlns:a16="http://schemas.microsoft.com/office/drawing/2014/main" id="{A745D59A-BCA7-4DFB-A5BF-FFE5014F59F5}"/>
                  </a:ext>
                </a:extLst>
              </p:cNvPr>
              <p:cNvSpPr/>
              <p:nvPr/>
            </p:nvSpPr>
            <p:spPr>
              <a:xfrm>
                <a:off x="509300" y="954978"/>
                <a:ext cx="4688785" cy="5137709"/>
              </a:xfrm>
              <a:prstGeom prst="rect">
                <a:avLst/>
              </a:prstGeom>
              <a:noFill/>
              <a:ln>
                <a:solidFill>
                  <a:srgbClr val="116CB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z="1600" strike="noStrike" noProof="1">
                  <a:solidFill>
                    <a:srgbClr val="FF0000"/>
                  </a:solidFill>
                  <a:latin typeface="微软雅黑" panose="020B0503020204020204" charset="-122"/>
                  <a:ea typeface="微软雅黑" panose="020B0503020204020204" charset="-122"/>
                </a:endParaRPr>
              </a:p>
            </p:txBody>
          </p:sp>
          <p:sp>
            <p:nvSpPr>
              <p:cNvPr id="41" name="文本框 40">
                <a:extLst>
                  <a:ext uri="{FF2B5EF4-FFF2-40B4-BE49-F238E27FC236}">
                    <a16:creationId xmlns:a16="http://schemas.microsoft.com/office/drawing/2014/main" id="{BE550E45-59F2-4841-924A-E31D4CE24047}"/>
                  </a:ext>
                </a:extLst>
              </p:cNvPr>
              <p:cNvSpPr txBox="1"/>
              <p:nvPr/>
            </p:nvSpPr>
            <p:spPr>
              <a:xfrm>
                <a:off x="1688743" y="1085047"/>
                <a:ext cx="2456930" cy="561512"/>
              </a:xfrm>
              <a:prstGeom prst="rect">
                <a:avLst/>
              </a:prstGeom>
              <a:noFill/>
            </p:spPr>
            <p:txBody>
              <a:bodyPr wrap="none" rtlCol="0">
                <a:spAutoFit/>
              </a:bodyPr>
              <a:lstStyle/>
              <a:p>
                <a:r>
                  <a:rPr lang="zh-CN" altLang="en-US" sz="2400" b="1" dirty="0"/>
                  <a:t>教育应用生态</a:t>
                </a:r>
              </a:p>
            </p:txBody>
          </p:sp>
          <p:sp>
            <p:nvSpPr>
              <p:cNvPr id="42" name="文本框 41">
                <a:extLst>
                  <a:ext uri="{FF2B5EF4-FFF2-40B4-BE49-F238E27FC236}">
                    <a16:creationId xmlns:a16="http://schemas.microsoft.com/office/drawing/2014/main" id="{AF98124B-7516-42A4-B1EE-A78CD7DED295}"/>
                  </a:ext>
                </a:extLst>
              </p:cNvPr>
              <p:cNvSpPr txBox="1"/>
              <p:nvPr/>
            </p:nvSpPr>
            <p:spPr>
              <a:xfrm>
                <a:off x="9284811" y="1630961"/>
                <a:ext cx="1415771" cy="461664"/>
              </a:xfrm>
              <a:prstGeom prst="rect">
                <a:avLst/>
              </a:prstGeom>
              <a:noFill/>
            </p:spPr>
            <p:txBody>
              <a:bodyPr wrap="none" rtlCol="0">
                <a:spAutoFit/>
              </a:bodyPr>
              <a:lstStyle/>
              <a:p>
                <a:r>
                  <a:rPr lang="zh-CN" altLang="en-US" sz="2400" b="1" dirty="0"/>
                  <a:t>瀚库智数</a:t>
                </a:r>
              </a:p>
            </p:txBody>
          </p:sp>
        </p:grpSp>
        <p:sp>
          <p:nvSpPr>
            <p:cNvPr id="48" name="i$ļiḑê">
              <a:extLst>
                <a:ext uri="{FF2B5EF4-FFF2-40B4-BE49-F238E27FC236}">
                  <a16:creationId xmlns:a16="http://schemas.microsoft.com/office/drawing/2014/main" id="{AAA23EF9-54A3-495F-9E91-4738564DB692}"/>
                </a:ext>
              </a:extLst>
            </p:cNvPr>
            <p:cNvSpPr txBox="1"/>
            <p:nvPr/>
          </p:nvSpPr>
          <p:spPr bwMode="auto">
            <a:xfrm>
              <a:off x="7857357" y="5125030"/>
              <a:ext cx="2113384" cy="363244"/>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90000" tIns="46800" rIns="90000" bIns="46800" anchor="ctr">
              <a:normAutofit/>
            </a:bodyPr>
            <a:lstStyle>
              <a:defPPr>
                <a:defRPr lang="zh-CN"/>
              </a:defPPr>
              <a:lvl1pPr marL="0" algn="l" defTabSz="913765" rtl="0" eaLnBrk="1" latinLnBrk="0" hangingPunct="1">
                <a:defRPr sz="1800" kern="1200">
                  <a:solidFill>
                    <a:schemeClr val="tx1"/>
                  </a:solidFill>
                </a:defRPr>
              </a:lvl1pPr>
              <a:lvl2pPr marL="457200" algn="l" defTabSz="913765" rtl="0" eaLnBrk="1" latinLnBrk="0" hangingPunct="1">
                <a:defRPr sz="1800" kern="1200">
                  <a:solidFill>
                    <a:schemeClr val="tx1"/>
                  </a:solidFill>
                </a:defRPr>
              </a:lvl2pPr>
              <a:lvl3pPr marL="914400" algn="l" defTabSz="913765" rtl="0" eaLnBrk="1" latinLnBrk="0" hangingPunct="1">
                <a:defRPr sz="1800" kern="1200">
                  <a:solidFill>
                    <a:schemeClr val="tx1"/>
                  </a:solidFill>
                </a:defRPr>
              </a:lvl3pPr>
              <a:lvl4pPr marL="1371600" algn="l" defTabSz="913765" rtl="0" eaLnBrk="1" latinLnBrk="0" hangingPunct="1">
                <a:defRPr sz="1800" kern="1200">
                  <a:solidFill>
                    <a:schemeClr val="tx1"/>
                  </a:solidFill>
                </a:defRPr>
              </a:lvl4pPr>
              <a:lvl5pPr marL="1828800" algn="l" defTabSz="913765" rtl="0" eaLnBrk="1" latinLnBrk="0" hangingPunct="1">
                <a:defRPr sz="1800" kern="1200">
                  <a:solidFill>
                    <a:schemeClr val="tx1"/>
                  </a:solidFill>
                </a:defRPr>
              </a:lvl5pPr>
              <a:lvl6pPr marL="2286000" algn="l" defTabSz="913765" rtl="0" eaLnBrk="1" latinLnBrk="0" hangingPunct="1">
                <a:defRPr sz="1800" kern="1200">
                  <a:solidFill>
                    <a:schemeClr val="tx1"/>
                  </a:solidFill>
                </a:defRPr>
              </a:lvl6pPr>
              <a:lvl7pPr marL="2743200" algn="l" defTabSz="913765" rtl="0" eaLnBrk="1" latinLnBrk="0" hangingPunct="1">
                <a:defRPr sz="1800" kern="1200">
                  <a:solidFill>
                    <a:schemeClr val="tx1"/>
                  </a:solidFill>
                </a:defRPr>
              </a:lvl7pPr>
              <a:lvl8pPr marL="3200400" algn="l" defTabSz="913765" rtl="0" eaLnBrk="1" latinLnBrk="0" hangingPunct="1">
                <a:defRPr sz="1800" kern="1200">
                  <a:solidFill>
                    <a:schemeClr val="tx1"/>
                  </a:solidFill>
                </a:defRPr>
              </a:lvl8pPr>
              <a:lvl9pPr marL="3657600" algn="l" defTabSz="913765" rtl="0" eaLnBrk="1" latinLnBrk="0" hangingPunct="1">
                <a:defRPr sz="1800" kern="1200">
                  <a:solidFill>
                    <a:schemeClr val="tx1"/>
                  </a:solidFill>
                </a:defRPr>
              </a:lvl9pPr>
            </a:lstStyle>
            <a:p>
              <a:pPr algn="ctr" eaLnBrk="1" hangingPunct="1">
                <a:lnSpc>
                  <a:spcPct val="100000"/>
                </a:lnSpc>
                <a:spcBef>
                  <a:spcPct val="0"/>
                </a:spcBef>
              </a:pPr>
              <a:r>
                <a:rPr lang="en-US" altLang="zh-CN" sz="1600" b="1" dirty="0">
                  <a:solidFill>
                    <a:schemeClr val="bg1"/>
                  </a:solidFill>
                </a:rPr>
                <a:t>…</a:t>
              </a:r>
            </a:p>
          </p:txBody>
        </p:sp>
      </p:grpSp>
      <p:pic>
        <p:nvPicPr>
          <p:cNvPr id="29" name="图片 28">
            <a:extLst>
              <a:ext uri="{FF2B5EF4-FFF2-40B4-BE49-F238E27FC236}">
                <a16:creationId xmlns:a16="http://schemas.microsoft.com/office/drawing/2014/main" id="{D2E2B2F4-A022-4CDA-BA23-DA2EABF5F5E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2623" y="3127284"/>
            <a:ext cx="1905891" cy="1905891"/>
          </a:xfrm>
          <a:prstGeom prst="rect">
            <a:avLst/>
          </a:prstGeom>
        </p:spPr>
      </p:pic>
      <p:sp>
        <p:nvSpPr>
          <p:cNvPr id="31" name="矩形 30">
            <a:extLst>
              <a:ext uri="{FF2B5EF4-FFF2-40B4-BE49-F238E27FC236}">
                <a16:creationId xmlns:a16="http://schemas.microsoft.com/office/drawing/2014/main" id="{8E34F670-0018-43FF-BFCF-28210622C7C7}"/>
              </a:ext>
            </a:extLst>
          </p:cNvPr>
          <p:cNvSpPr/>
          <p:nvPr/>
        </p:nvSpPr>
        <p:spPr>
          <a:xfrm>
            <a:off x="491840" y="2630798"/>
            <a:ext cx="1345240" cy="584775"/>
          </a:xfrm>
          <a:prstGeom prst="rect">
            <a:avLst/>
          </a:prstGeom>
          <a:noFill/>
        </p:spPr>
        <p:txBody>
          <a:bodyPr wrap="none" lIns="91440" tIns="45720" rIns="91440" bIns="45720">
            <a:spAutoFit/>
          </a:bodyPr>
          <a:lstStyle/>
          <a:p>
            <a:pPr algn="ctr"/>
            <a:r>
              <a:rPr lang="en-US" altLang="zh-CN" sz="3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Boost</a:t>
            </a:r>
            <a:endParaRPr lang="zh-CN" altLang="en-US" sz="32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32" name="矩形 31">
            <a:extLst>
              <a:ext uri="{FF2B5EF4-FFF2-40B4-BE49-F238E27FC236}">
                <a16:creationId xmlns:a16="http://schemas.microsoft.com/office/drawing/2014/main" id="{0331499D-8537-431B-9344-E00C13138820}"/>
              </a:ext>
            </a:extLst>
          </p:cNvPr>
          <p:cNvSpPr/>
          <p:nvPr/>
        </p:nvSpPr>
        <p:spPr>
          <a:xfrm>
            <a:off x="660308" y="4527966"/>
            <a:ext cx="1107996" cy="923330"/>
          </a:xfrm>
          <a:prstGeom prst="rect">
            <a:avLst/>
          </a:prstGeom>
          <a:noFill/>
        </p:spPr>
        <p:txBody>
          <a:bodyPr wrap="none" lIns="91440" tIns="45720" rIns="91440" bIns="45720">
            <a:spAutoFit/>
          </a:bodyPr>
          <a:lstStyle/>
          <a:p>
            <a:pPr algn="ctr"/>
            <a:r>
              <a:rPr lang="en-US" altLang="zh-CN"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5G</a:t>
            </a:r>
            <a:endParaRPr lang="zh-CN" altLang="en-US" sz="5400" b="1" cap="none" spc="0"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custDataLst>
      <p:tags r:id="rId2"/>
    </p:custDataLst>
    <p:extLst>
      <p:ext uri="{BB962C8B-B14F-4D97-AF65-F5344CB8AC3E}">
        <p14:creationId xmlns:p14="http://schemas.microsoft.com/office/powerpoint/2010/main" val="2874607609"/>
      </p:ext>
    </p:extLst>
  </p:cSld>
  <p:clrMapOvr>
    <a:masterClrMapping/>
  </p:clrMapOvr>
  <mc:AlternateContent xmlns:mc="http://schemas.openxmlformats.org/markup-compatibility/2006" xmlns:p14="http://schemas.microsoft.com/office/powerpoint/2010/main">
    <mc:Choice Requires="p14">
      <p:transition spd="slow" p14:dur="1399" advClick="0" advTm="3000">
        <p14:doors dir="vert"/>
      </p:transition>
    </mc:Choice>
    <mc:Fallback xmlns="">
      <p:transition spd="slow" advClick="0" advTm="300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 name="组合 26"/>
          <p:cNvGrpSpPr/>
          <p:nvPr/>
        </p:nvGrpSpPr>
        <p:grpSpPr>
          <a:xfrm>
            <a:off x="766154" y="708907"/>
            <a:ext cx="3536546" cy="564950"/>
            <a:chOff x="766154" y="708907"/>
            <a:chExt cx="3536546" cy="564950"/>
          </a:xfrm>
        </p:grpSpPr>
        <p:sp>
          <p:nvSpPr>
            <p:cNvPr id="28" name="文本框 27"/>
            <p:cNvSpPr txBox="1"/>
            <p:nvPr/>
          </p:nvSpPr>
          <p:spPr>
            <a:xfrm>
              <a:off x="766154" y="708907"/>
              <a:ext cx="3536546" cy="52322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zh-CN" altLang="en-US" sz="2800" b="1" dirty="0">
                  <a:solidFill>
                    <a:schemeClr val="accent2"/>
                  </a:solidFill>
                </a:rPr>
                <a:t>教育信息化市场现状</a:t>
              </a:r>
            </a:p>
          </p:txBody>
        </p:sp>
        <p:cxnSp>
          <p:nvCxnSpPr>
            <p:cNvPr id="29" name="直接连接符 28"/>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983579" y="1982125"/>
            <a:ext cx="639518" cy="639518"/>
            <a:chOff x="2959100" y="1866900"/>
            <a:chExt cx="1536700" cy="1536700"/>
          </a:xfrm>
        </p:grpSpPr>
        <p:sp>
          <p:nvSpPr>
            <p:cNvPr id="3" name="椭圆 2"/>
            <p:cNvSpPr/>
            <p:nvPr/>
          </p:nvSpPr>
          <p:spPr>
            <a:xfrm>
              <a:off x="2959100" y="1866900"/>
              <a:ext cx="1536700" cy="1536700"/>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1" name="椭圆 2"/>
            <p:cNvSpPr/>
            <p:nvPr/>
          </p:nvSpPr>
          <p:spPr>
            <a:xfrm>
              <a:off x="3361590" y="2294246"/>
              <a:ext cx="731720" cy="682008"/>
            </a:xfrm>
            <a:custGeom>
              <a:avLst/>
              <a:gdLst>
                <a:gd name="T0" fmla="*/ 2356 w 6533"/>
                <a:gd name="T1" fmla="*/ 1983 h 6099"/>
                <a:gd name="T2" fmla="*/ 1269 w 6533"/>
                <a:gd name="T3" fmla="*/ 3356 h 6099"/>
                <a:gd name="T4" fmla="*/ 905 w 6533"/>
                <a:gd name="T5" fmla="*/ 3279 h 6099"/>
                <a:gd name="T6" fmla="*/ 0 w 6533"/>
                <a:gd name="T7" fmla="*/ 4184 h 6099"/>
                <a:gd name="T8" fmla="*/ 905 w 6533"/>
                <a:gd name="T9" fmla="*/ 5090 h 6099"/>
                <a:gd name="T10" fmla="*/ 1811 w 6533"/>
                <a:gd name="T11" fmla="*/ 4184 h 6099"/>
                <a:gd name="T12" fmla="*/ 1628 w 6533"/>
                <a:gd name="T13" fmla="*/ 3639 h 6099"/>
                <a:gd name="T14" fmla="*/ 2715 w 6533"/>
                <a:gd name="T15" fmla="*/ 2266 h 6099"/>
                <a:gd name="T16" fmla="*/ 3037 w 6533"/>
                <a:gd name="T17" fmla="*/ 2378 h 6099"/>
                <a:gd name="T18" fmla="*/ 3037 w 6533"/>
                <a:gd name="T19" fmla="*/ 4318 h 6099"/>
                <a:gd name="T20" fmla="*/ 2360 w 6533"/>
                <a:gd name="T21" fmla="*/ 5194 h 6099"/>
                <a:gd name="T22" fmla="*/ 3265 w 6533"/>
                <a:gd name="T23" fmla="*/ 6099 h 6099"/>
                <a:gd name="T24" fmla="*/ 4171 w 6533"/>
                <a:gd name="T25" fmla="*/ 5194 h 6099"/>
                <a:gd name="T26" fmla="*/ 3493 w 6533"/>
                <a:gd name="T27" fmla="*/ 4318 h 6099"/>
                <a:gd name="T28" fmla="*/ 3493 w 6533"/>
                <a:gd name="T29" fmla="*/ 2379 h 6099"/>
                <a:gd name="T30" fmla="*/ 3805 w 6533"/>
                <a:gd name="T31" fmla="*/ 2272 h 6099"/>
                <a:gd name="T32" fmla="*/ 4893 w 6533"/>
                <a:gd name="T33" fmla="*/ 3652 h 6099"/>
                <a:gd name="T34" fmla="*/ 4719 w 6533"/>
                <a:gd name="T35" fmla="*/ 4186 h 6099"/>
                <a:gd name="T36" fmla="*/ 5624 w 6533"/>
                <a:gd name="T37" fmla="*/ 5091 h 6099"/>
                <a:gd name="T38" fmla="*/ 6533 w 6533"/>
                <a:gd name="T39" fmla="*/ 4184 h 6099"/>
                <a:gd name="T40" fmla="*/ 5628 w 6533"/>
                <a:gd name="T41" fmla="*/ 3279 h 6099"/>
                <a:gd name="T42" fmla="*/ 5251 w 6533"/>
                <a:gd name="T43" fmla="*/ 3362 h 6099"/>
                <a:gd name="T44" fmla="*/ 4169 w 6533"/>
                <a:gd name="T45" fmla="*/ 1991 h 6099"/>
                <a:gd name="T46" fmla="*/ 4468 w 6533"/>
                <a:gd name="T47" fmla="*/ 1200 h 6099"/>
                <a:gd name="T48" fmla="*/ 3268 w 6533"/>
                <a:gd name="T49" fmla="*/ 0 h 6099"/>
                <a:gd name="T50" fmla="*/ 2068 w 6533"/>
                <a:gd name="T51" fmla="*/ 1200 h 6099"/>
                <a:gd name="T52" fmla="*/ 2356 w 6533"/>
                <a:gd name="T53" fmla="*/ 1983 h 6099"/>
                <a:gd name="T54" fmla="*/ 905 w 6533"/>
                <a:gd name="T55" fmla="*/ 4634 h 6099"/>
                <a:gd name="T56" fmla="*/ 457 w 6533"/>
                <a:gd name="T57" fmla="*/ 4186 h 6099"/>
                <a:gd name="T58" fmla="*/ 905 w 6533"/>
                <a:gd name="T59" fmla="*/ 3738 h 6099"/>
                <a:gd name="T60" fmla="*/ 1353 w 6533"/>
                <a:gd name="T61" fmla="*/ 4186 h 6099"/>
                <a:gd name="T62" fmla="*/ 905 w 6533"/>
                <a:gd name="T63" fmla="*/ 4634 h 6099"/>
                <a:gd name="T64" fmla="*/ 3715 w 6533"/>
                <a:gd name="T65" fmla="*/ 5196 h 6099"/>
                <a:gd name="T66" fmla="*/ 3267 w 6533"/>
                <a:gd name="T67" fmla="*/ 5644 h 6099"/>
                <a:gd name="T68" fmla="*/ 2819 w 6533"/>
                <a:gd name="T69" fmla="*/ 5196 h 6099"/>
                <a:gd name="T70" fmla="*/ 3259 w 6533"/>
                <a:gd name="T71" fmla="*/ 4748 h 6099"/>
                <a:gd name="T72" fmla="*/ 3268 w 6533"/>
                <a:gd name="T73" fmla="*/ 4748 h 6099"/>
                <a:gd name="T74" fmla="*/ 3277 w 6533"/>
                <a:gd name="T75" fmla="*/ 4748 h 6099"/>
                <a:gd name="T76" fmla="*/ 3715 w 6533"/>
                <a:gd name="T77" fmla="*/ 5196 h 6099"/>
                <a:gd name="T78" fmla="*/ 6076 w 6533"/>
                <a:gd name="T79" fmla="*/ 4184 h 6099"/>
                <a:gd name="T80" fmla="*/ 5628 w 6533"/>
                <a:gd name="T81" fmla="*/ 4632 h 6099"/>
                <a:gd name="T82" fmla="*/ 5180 w 6533"/>
                <a:gd name="T83" fmla="*/ 4184 h 6099"/>
                <a:gd name="T84" fmla="*/ 5628 w 6533"/>
                <a:gd name="T85" fmla="*/ 3736 h 6099"/>
                <a:gd name="T86" fmla="*/ 6076 w 6533"/>
                <a:gd name="T87" fmla="*/ 4184 h 6099"/>
                <a:gd name="T88" fmla="*/ 3267 w 6533"/>
                <a:gd name="T89" fmla="*/ 458 h 6099"/>
                <a:gd name="T90" fmla="*/ 4009 w 6533"/>
                <a:gd name="T91" fmla="*/ 1200 h 6099"/>
                <a:gd name="T92" fmla="*/ 3267 w 6533"/>
                <a:gd name="T93" fmla="*/ 1943 h 6099"/>
                <a:gd name="T94" fmla="*/ 2524 w 6533"/>
                <a:gd name="T95" fmla="*/ 1200 h 6099"/>
                <a:gd name="T96" fmla="*/ 3267 w 6533"/>
                <a:gd name="T97" fmla="*/ 458 h 60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33" h="6099">
                  <a:moveTo>
                    <a:pt x="2356" y="1983"/>
                  </a:moveTo>
                  <a:lnTo>
                    <a:pt x="1269" y="3356"/>
                  </a:lnTo>
                  <a:cubicBezTo>
                    <a:pt x="1157" y="3307"/>
                    <a:pt x="1035" y="3279"/>
                    <a:pt x="905" y="3279"/>
                  </a:cubicBezTo>
                  <a:cubicBezTo>
                    <a:pt x="407" y="3279"/>
                    <a:pt x="0" y="3686"/>
                    <a:pt x="0" y="4184"/>
                  </a:cubicBezTo>
                  <a:cubicBezTo>
                    <a:pt x="0" y="4683"/>
                    <a:pt x="407" y="5090"/>
                    <a:pt x="905" y="5090"/>
                  </a:cubicBezTo>
                  <a:cubicBezTo>
                    <a:pt x="1404" y="5090"/>
                    <a:pt x="1811" y="4683"/>
                    <a:pt x="1811" y="4184"/>
                  </a:cubicBezTo>
                  <a:cubicBezTo>
                    <a:pt x="1811" y="3980"/>
                    <a:pt x="1743" y="3791"/>
                    <a:pt x="1628" y="3639"/>
                  </a:cubicBezTo>
                  <a:lnTo>
                    <a:pt x="2715" y="2266"/>
                  </a:lnTo>
                  <a:cubicBezTo>
                    <a:pt x="2815" y="2318"/>
                    <a:pt x="2924" y="2356"/>
                    <a:pt x="3037" y="2378"/>
                  </a:cubicBezTo>
                  <a:lnTo>
                    <a:pt x="3037" y="4318"/>
                  </a:lnTo>
                  <a:cubicBezTo>
                    <a:pt x="2648" y="4419"/>
                    <a:pt x="2360" y="4774"/>
                    <a:pt x="2360" y="5194"/>
                  </a:cubicBezTo>
                  <a:cubicBezTo>
                    <a:pt x="2360" y="5694"/>
                    <a:pt x="2767" y="6099"/>
                    <a:pt x="3265" y="6099"/>
                  </a:cubicBezTo>
                  <a:cubicBezTo>
                    <a:pt x="3764" y="6099"/>
                    <a:pt x="4171" y="5692"/>
                    <a:pt x="4171" y="5194"/>
                  </a:cubicBezTo>
                  <a:cubicBezTo>
                    <a:pt x="4171" y="4774"/>
                    <a:pt x="3883" y="4419"/>
                    <a:pt x="3493" y="4318"/>
                  </a:cubicBezTo>
                  <a:lnTo>
                    <a:pt x="3493" y="2379"/>
                  </a:lnTo>
                  <a:cubicBezTo>
                    <a:pt x="3604" y="2358"/>
                    <a:pt x="3708" y="2322"/>
                    <a:pt x="3805" y="2272"/>
                  </a:cubicBezTo>
                  <a:lnTo>
                    <a:pt x="4893" y="3652"/>
                  </a:lnTo>
                  <a:cubicBezTo>
                    <a:pt x="4784" y="3802"/>
                    <a:pt x="4719" y="3986"/>
                    <a:pt x="4719" y="4186"/>
                  </a:cubicBezTo>
                  <a:cubicBezTo>
                    <a:pt x="4719" y="4684"/>
                    <a:pt x="5125" y="5091"/>
                    <a:pt x="5624" y="5091"/>
                  </a:cubicBezTo>
                  <a:cubicBezTo>
                    <a:pt x="6123" y="5091"/>
                    <a:pt x="6533" y="4684"/>
                    <a:pt x="6533" y="4184"/>
                  </a:cubicBezTo>
                  <a:cubicBezTo>
                    <a:pt x="6533" y="3686"/>
                    <a:pt x="6127" y="3279"/>
                    <a:pt x="5628" y="3279"/>
                  </a:cubicBezTo>
                  <a:cubicBezTo>
                    <a:pt x="5493" y="3279"/>
                    <a:pt x="5365" y="3308"/>
                    <a:pt x="5251" y="3362"/>
                  </a:cubicBezTo>
                  <a:lnTo>
                    <a:pt x="4169" y="1991"/>
                  </a:lnTo>
                  <a:cubicBezTo>
                    <a:pt x="4355" y="1779"/>
                    <a:pt x="4468" y="1503"/>
                    <a:pt x="4468" y="1200"/>
                  </a:cubicBezTo>
                  <a:cubicBezTo>
                    <a:pt x="4468" y="539"/>
                    <a:pt x="3929" y="0"/>
                    <a:pt x="3268" y="0"/>
                  </a:cubicBezTo>
                  <a:cubicBezTo>
                    <a:pt x="2607" y="0"/>
                    <a:pt x="2068" y="539"/>
                    <a:pt x="2068" y="1200"/>
                  </a:cubicBezTo>
                  <a:cubicBezTo>
                    <a:pt x="2067" y="1499"/>
                    <a:pt x="2176" y="1772"/>
                    <a:pt x="2356" y="1983"/>
                  </a:cubicBezTo>
                  <a:close/>
                  <a:moveTo>
                    <a:pt x="905" y="4634"/>
                  </a:moveTo>
                  <a:cubicBezTo>
                    <a:pt x="659" y="4634"/>
                    <a:pt x="457" y="4432"/>
                    <a:pt x="457" y="4186"/>
                  </a:cubicBezTo>
                  <a:cubicBezTo>
                    <a:pt x="457" y="3939"/>
                    <a:pt x="659" y="3738"/>
                    <a:pt x="905" y="3738"/>
                  </a:cubicBezTo>
                  <a:cubicBezTo>
                    <a:pt x="1152" y="3738"/>
                    <a:pt x="1353" y="3939"/>
                    <a:pt x="1353" y="4186"/>
                  </a:cubicBezTo>
                  <a:cubicBezTo>
                    <a:pt x="1353" y="4432"/>
                    <a:pt x="1153" y="4634"/>
                    <a:pt x="905" y="4634"/>
                  </a:cubicBezTo>
                  <a:close/>
                  <a:moveTo>
                    <a:pt x="3715" y="5196"/>
                  </a:moveTo>
                  <a:cubicBezTo>
                    <a:pt x="3715" y="5443"/>
                    <a:pt x="3513" y="5644"/>
                    <a:pt x="3267" y="5644"/>
                  </a:cubicBezTo>
                  <a:cubicBezTo>
                    <a:pt x="3020" y="5644"/>
                    <a:pt x="2819" y="5443"/>
                    <a:pt x="2819" y="5196"/>
                  </a:cubicBezTo>
                  <a:cubicBezTo>
                    <a:pt x="2819" y="4952"/>
                    <a:pt x="3015" y="4754"/>
                    <a:pt x="3259" y="4748"/>
                  </a:cubicBezTo>
                  <a:lnTo>
                    <a:pt x="3268" y="4748"/>
                  </a:lnTo>
                  <a:lnTo>
                    <a:pt x="3277" y="4748"/>
                  </a:lnTo>
                  <a:cubicBezTo>
                    <a:pt x="3519" y="4752"/>
                    <a:pt x="3715" y="4952"/>
                    <a:pt x="3715" y="5196"/>
                  </a:cubicBezTo>
                  <a:close/>
                  <a:moveTo>
                    <a:pt x="6076" y="4184"/>
                  </a:moveTo>
                  <a:cubicBezTo>
                    <a:pt x="6076" y="4431"/>
                    <a:pt x="5875" y="4632"/>
                    <a:pt x="5628" y="4632"/>
                  </a:cubicBezTo>
                  <a:cubicBezTo>
                    <a:pt x="5381" y="4632"/>
                    <a:pt x="5180" y="4431"/>
                    <a:pt x="5180" y="4184"/>
                  </a:cubicBezTo>
                  <a:cubicBezTo>
                    <a:pt x="5180" y="3938"/>
                    <a:pt x="5381" y="3736"/>
                    <a:pt x="5628" y="3736"/>
                  </a:cubicBezTo>
                  <a:cubicBezTo>
                    <a:pt x="5875" y="3736"/>
                    <a:pt x="6076" y="3938"/>
                    <a:pt x="6076" y="4184"/>
                  </a:cubicBezTo>
                  <a:close/>
                  <a:moveTo>
                    <a:pt x="3267" y="458"/>
                  </a:moveTo>
                  <a:cubicBezTo>
                    <a:pt x="3676" y="458"/>
                    <a:pt x="4009" y="791"/>
                    <a:pt x="4009" y="1200"/>
                  </a:cubicBezTo>
                  <a:cubicBezTo>
                    <a:pt x="4009" y="1610"/>
                    <a:pt x="3676" y="1943"/>
                    <a:pt x="3267" y="1943"/>
                  </a:cubicBezTo>
                  <a:cubicBezTo>
                    <a:pt x="2857" y="1943"/>
                    <a:pt x="2524" y="1610"/>
                    <a:pt x="2524" y="1200"/>
                  </a:cubicBezTo>
                  <a:cubicBezTo>
                    <a:pt x="2524" y="791"/>
                    <a:pt x="2857" y="458"/>
                    <a:pt x="3267" y="458"/>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2" name="组合 31"/>
          <p:cNvGrpSpPr/>
          <p:nvPr/>
        </p:nvGrpSpPr>
        <p:grpSpPr>
          <a:xfrm>
            <a:off x="983579" y="3484353"/>
            <a:ext cx="639518" cy="639518"/>
            <a:chOff x="2959100" y="1866900"/>
            <a:chExt cx="1536700" cy="1536700"/>
          </a:xfrm>
        </p:grpSpPr>
        <p:sp>
          <p:nvSpPr>
            <p:cNvPr id="33" name="椭圆 32"/>
            <p:cNvSpPr/>
            <p:nvPr/>
          </p:nvSpPr>
          <p:spPr>
            <a:xfrm>
              <a:off x="2959100" y="1866900"/>
              <a:ext cx="1536700" cy="153670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4" name="椭圆 2"/>
            <p:cNvSpPr/>
            <p:nvPr/>
          </p:nvSpPr>
          <p:spPr>
            <a:xfrm>
              <a:off x="3361590" y="2407475"/>
              <a:ext cx="731720" cy="455550"/>
            </a:xfrm>
            <a:custGeom>
              <a:avLst/>
              <a:gdLst>
                <a:gd name="connsiteX0" fmla="*/ 284157 w 607639"/>
                <a:gd name="connsiteY0" fmla="*/ 258998 h 378301"/>
                <a:gd name="connsiteX1" fmla="*/ 274010 w 607639"/>
                <a:gd name="connsiteY1" fmla="*/ 269127 h 378301"/>
                <a:gd name="connsiteX2" fmla="*/ 284157 w 607639"/>
                <a:gd name="connsiteY2" fmla="*/ 279345 h 378301"/>
                <a:gd name="connsiteX3" fmla="*/ 429684 w 607639"/>
                <a:gd name="connsiteY3" fmla="*/ 279345 h 378301"/>
                <a:gd name="connsiteX4" fmla="*/ 439831 w 607639"/>
                <a:gd name="connsiteY4" fmla="*/ 269127 h 378301"/>
                <a:gd name="connsiteX5" fmla="*/ 429684 w 607639"/>
                <a:gd name="connsiteY5" fmla="*/ 258998 h 378301"/>
                <a:gd name="connsiteX6" fmla="*/ 284157 w 607639"/>
                <a:gd name="connsiteY6" fmla="*/ 241051 h 378301"/>
                <a:gd name="connsiteX7" fmla="*/ 429684 w 607639"/>
                <a:gd name="connsiteY7" fmla="*/ 241051 h 378301"/>
                <a:gd name="connsiteX8" fmla="*/ 457899 w 607639"/>
                <a:gd name="connsiteY8" fmla="*/ 269127 h 378301"/>
                <a:gd name="connsiteX9" fmla="*/ 429684 w 607639"/>
                <a:gd name="connsiteY9" fmla="*/ 297292 h 378301"/>
                <a:gd name="connsiteX10" fmla="*/ 284157 w 607639"/>
                <a:gd name="connsiteY10" fmla="*/ 297292 h 378301"/>
                <a:gd name="connsiteX11" fmla="*/ 255941 w 607639"/>
                <a:gd name="connsiteY11" fmla="*/ 269127 h 378301"/>
                <a:gd name="connsiteX12" fmla="*/ 284157 w 607639"/>
                <a:gd name="connsiteY12" fmla="*/ 241051 h 378301"/>
                <a:gd name="connsiteX13" fmla="*/ 131013 w 607639"/>
                <a:gd name="connsiteY13" fmla="*/ 231093 h 378301"/>
                <a:gd name="connsiteX14" fmla="*/ 122556 w 607639"/>
                <a:gd name="connsiteY14" fmla="*/ 233759 h 378301"/>
                <a:gd name="connsiteX15" fmla="*/ 122556 w 607639"/>
                <a:gd name="connsiteY15" fmla="*/ 301298 h 378301"/>
                <a:gd name="connsiteX16" fmla="*/ 134217 w 607639"/>
                <a:gd name="connsiteY16" fmla="*/ 297655 h 378301"/>
                <a:gd name="connsiteX17" fmla="*/ 139558 w 607639"/>
                <a:gd name="connsiteY17" fmla="*/ 297655 h 378301"/>
                <a:gd name="connsiteX18" fmla="*/ 151575 w 607639"/>
                <a:gd name="connsiteY18" fmla="*/ 301387 h 378301"/>
                <a:gd name="connsiteX19" fmla="*/ 151575 w 607639"/>
                <a:gd name="connsiteY19" fmla="*/ 233759 h 378301"/>
                <a:gd name="connsiteX20" fmla="*/ 142763 w 607639"/>
                <a:gd name="connsiteY20" fmla="*/ 231093 h 378301"/>
                <a:gd name="connsiteX21" fmla="*/ 131013 w 607639"/>
                <a:gd name="connsiteY21" fmla="*/ 231093 h 378301"/>
                <a:gd name="connsiteX22" fmla="*/ 188428 w 607639"/>
                <a:gd name="connsiteY22" fmla="*/ 214475 h 378301"/>
                <a:gd name="connsiteX23" fmla="*/ 183354 w 607639"/>
                <a:gd name="connsiteY23" fmla="*/ 219185 h 378301"/>
                <a:gd name="connsiteX24" fmla="*/ 169646 w 607639"/>
                <a:gd name="connsiteY24" fmla="*/ 231182 h 378301"/>
                <a:gd name="connsiteX25" fmla="*/ 169646 w 607639"/>
                <a:gd name="connsiteY25" fmla="*/ 306897 h 378301"/>
                <a:gd name="connsiteX26" fmla="*/ 188428 w 607639"/>
                <a:gd name="connsiteY26" fmla="*/ 312584 h 378301"/>
                <a:gd name="connsiteX27" fmla="*/ 85348 w 607639"/>
                <a:gd name="connsiteY27" fmla="*/ 214475 h 378301"/>
                <a:gd name="connsiteX28" fmla="*/ 85348 w 607639"/>
                <a:gd name="connsiteY28" fmla="*/ 312584 h 378301"/>
                <a:gd name="connsiteX29" fmla="*/ 104486 w 607639"/>
                <a:gd name="connsiteY29" fmla="*/ 306719 h 378301"/>
                <a:gd name="connsiteX30" fmla="*/ 104486 w 607639"/>
                <a:gd name="connsiteY30" fmla="*/ 231360 h 378301"/>
                <a:gd name="connsiteX31" fmla="*/ 90421 w 607639"/>
                <a:gd name="connsiteY31" fmla="*/ 219185 h 378301"/>
                <a:gd name="connsiteX32" fmla="*/ 85348 w 607639"/>
                <a:gd name="connsiteY32" fmla="*/ 214475 h 378301"/>
                <a:gd name="connsiteX33" fmla="*/ 284161 w 607639"/>
                <a:gd name="connsiteY33" fmla="*/ 178566 h 378301"/>
                <a:gd name="connsiteX34" fmla="*/ 274013 w 607639"/>
                <a:gd name="connsiteY34" fmla="*/ 188692 h 378301"/>
                <a:gd name="connsiteX35" fmla="*/ 284161 w 607639"/>
                <a:gd name="connsiteY35" fmla="*/ 198817 h 378301"/>
                <a:gd name="connsiteX36" fmla="*/ 514640 w 607639"/>
                <a:gd name="connsiteY36" fmla="*/ 198817 h 378301"/>
                <a:gd name="connsiteX37" fmla="*/ 524789 w 607639"/>
                <a:gd name="connsiteY37" fmla="*/ 188692 h 378301"/>
                <a:gd name="connsiteX38" fmla="*/ 514640 w 607639"/>
                <a:gd name="connsiteY38" fmla="*/ 178566 h 378301"/>
                <a:gd name="connsiteX39" fmla="*/ 284161 w 607639"/>
                <a:gd name="connsiteY39" fmla="*/ 160536 h 378301"/>
                <a:gd name="connsiteX40" fmla="*/ 514640 w 607639"/>
                <a:gd name="connsiteY40" fmla="*/ 160536 h 378301"/>
                <a:gd name="connsiteX41" fmla="*/ 542860 w 607639"/>
                <a:gd name="connsiteY41" fmla="*/ 188692 h 378301"/>
                <a:gd name="connsiteX42" fmla="*/ 514640 w 607639"/>
                <a:gd name="connsiteY42" fmla="*/ 216847 h 378301"/>
                <a:gd name="connsiteX43" fmla="*/ 284161 w 607639"/>
                <a:gd name="connsiteY43" fmla="*/ 216847 h 378301"/>
                <a:gd name="connsiteX44" fmla="*/ 255941 w 607639"/>
                <a:gd name="connsiteY44" fmla="*/ 188692 h 378301"/>
                <a:gd name="connsiteX45" fmla="*/ 284161 w 607639"/>
                <a:gd name="connsiteY45" fmla="*/ 160536 h 378301"/>
                <a:gd name="connsiteX46" fmla="*/ 284161 w 607639"/>
                <a:gd name="connsiteY46" fmla="*/ 96804 h 378301"/>
                <a:gd name="connsiteX47" fmla="*/ 274013 w 607639"/>
                <a:gd name="connsiteY47" fmla="*/ 106942 h 378301"/>
                <a:gd name="connsiteX48" fmla="*/ 284161 w 607639"/>
                <a:gd name="connsiteY48" fmla="*/ 117080 h 378301"/>
                <a:gd name="connsiteX49" fmla="*/ 514640 w 607639"/>
                <a:gd name="connsiteY49" fmla="*/ 117080 h 378301"/>
                <a:gd name="connsiteX50" fmla="*/ 524789 w 607639"/>
                <a:gd name="connsiteY50" fmla="*/ 106942 h 378301"/>
                <a:gd name="connsiteX51" fmla="*/ 514640 w 607639"/>
                <a:gd name="connsiteY51" fmla="*/ 96804 h 378301"/>
                <a:gd name="connsiteX52" fmla="*/ 136898 w 607639"/>
                <a:gd name="connsiteY52" fmla="*/ 85627 h 378301"/>
                <a:gd name="connsiteX53" fmla="*/ 87782 w 607639"/>
                <a:gd name="connsiteY53" fmla="*/ 134780 h 378301"/>
                <a:gd name="connsiteX54" fmla="*/ 136898 w 607639"/>
                <a:gd name="connsiteY54" fmla="*/ 183844 h 378301"/>
                <a:gd name="connsiteX55" fmla="*/ 186103 w 607639"/>
                <a:gd name="connsiteY55" fmla="*/ 134780 h 378301"/>
                <a:gd name="connsiteX56" fmla="*/ 136898 w 607639"/>
                <a:gd name="connsiteY56" fmla="*/ 85627 h 378301"/>
                <a:gd name="connsiteX57" fmla="*/ 284161 w 607639"/>
                <a:gd name="connsiteY57" fmla="*/ 78751 h 378301"/>
                <a:gd name="connsiteX58" fmla="*/ 514640 w 607639"/>
                <a:gd name="connsiteY58" fmla="*/ 78751 h 378301"/>
                <a:gd name="connsiteX59" fmla="*/ 542860 w 607639"/>
                <a:gd name="connsiteY59" fmla="*/ 106942 h 378301"/>
                <a:gd name="connsiteX60" fmla="*/ 514640 w 607639"/>
                <a:gd name="connsiteY60" fmla="*/ 135133 h 378301"/>
                <a:gd name="connsiteX61" fmla="*/ 284161 w 607639"/>
                <a:gd name="connsiteY61" fmla="*/ 135133 h 378301"/>
                <a:gd name="connsiteX62" fmla="*/ 255941 w 607639"/>
                <a:gd name="connsiteY62" fmla="*/ 106942 h 378301"/>
                <a:gd name="connsiteX63" fmla="*/ 284161 w 607639"/>
                <a:gd name="connsiteY63" fmla="*/ 78751 h 378301"/>
                <a:gd name="connsiteX64" fmla="*/ 136898 w 607639"/>
                <a:gd name="connsiteY64" fmla="*/ 67672 h 378301"/>
                <a:gd name="connsiteX65" fmla="*/ 204076 w 607639"/>
                <a:gd name="connsiteY65" fmla="*/ 134780 h 378301"/>
                <a:gd name="connsiteX66" fmla="*/ 136898 w 607639"/>
                <a:gd name="connsiteY66" fmla="*/ 201887 h 378301"/>
                <a:gd name="connsiteX67" fmla="*/ 69719 w 607639"/>
                <a:gd name="connsiteY67" fmla="*/ 134780 h 378301"/>
                <a:gd name="connsiteX68" fmla="*/ 136898 w 607639"/>
                <a:gd name="connsiteY68" fmla="*/ 67672 h 378301"/>
                <a:gd name="connsiteX69" fmla="*/ 127719 w 607639"/>
                <a:gd name="connsiteY69" fmla="*/ 56825 h 378301"/>
                <a:gd name="connsiteX70" fmla="*/ 101726 w 607639"/>
                <a:gd name="connsiteY70" fmla="*/ 64468 h 378301"/>
                <a:gd name="connsiteX71" fmla="*/ 86238 w 607639"/>
                <a:gd name="connsiteY71" fmla="*/ 74421 h 378301"/>
                <a:gd name="connsiteX72" fmla="*/ 68434 w 607639"/>
                <a:gd name="connsiteY72" fmla="*/ 94860 h 378301"/>
                <a:gd name="connsiteX73" fmla="*/ 60868 w 607639"/>
                <a:gd name="connsiteY73" fmla="*/ 111567 h 378301"/>
                <a:gd name="connsiteX74" fmla="*/ 56951 w 607639"/>
                <a:gd name="connsiteY74" fmla="*/ 138316 h 378301"/>
                <a:gd name="connsiteX75" fmla="*/ 59621 w 607639"/>
                <a:gd name="connsiteY75" fmla="*/ 156534 h 378301"/>
                <a:gd name="connsiteX76" fmla="*/ 70838 w 607639"/>
                <a:gd name="connsiteY76" fmla="*/ 181150 h 378301"/>
                <a:gd name="connsiteX77" fmla="*/ 82855 w 607639"/>
                <a:gd name="connsiteY77" fmla="*/ 195013 h 378301"/>
                <a:gd name="connsiteX78" fmla="*/ 105732 w 607639"/>
                <a:gd name="connsiteY78" fmla="*/ 209676 h 378301"/>
                <a:gd name="connsiteX79" fmla="*/ 123357 w 607639"/>
                <a:gd name="connsiteY79" fmla="*/ 214831 h 378301"/>
                <a:gd name="connsiteX80" fmla="*/ 136888 w 607639"/>
                <a:gd name="connsiteY80" fmla="*/ 211809 h 378301"/>
                <a:gd name="connsiteX81" fmla="*/ 150418 w 607639"/>
                <a:gd name="connsiteY81" fmla="*/ 214831 h 378301"/>
                <a:gd name="connsiteX82" fmla="*/ 168132 w 607639"/>
                <a:gd name="connsiteY82" fmla="*/ 209676 h 378301"/>
                <a:gd name="connsiteX83" fmla="*/ 190920 w 607639"/>
                <a:gd name="connsiteY83" fmla="*/ 195013 h 378301"/>
                <a:gd name="connsiteX84" fmla="*/ 202938 w 607639"/>
                <a:gd name="connsiteY84" fmla="*/ 181150 h 378301"/>
                <a:gd name="connsiteX85" fmla="*/ 214243 w 607639"/>
                <a:gd name="connsiteY85" fmla="*/ 156534 h 378301"/>
                <a:gd name="connsiteX86" fmla="*/ 216824 w 607639"/>
                <a:gd name="connsiteY86" fmla="*/ 138316 h 378301"/>
                <a:gd name="connsiteX87" fmla="*/ 212996 w 607639"/>
                <a:gd name="connsiteY87" fmla="*/ 111567 h 378301"/>
                <a:gd name="connsiteX88" fmla="*/ 205341 w 607639"/>
                <a:gd name="connsiteY88" fmla="*/ 94860 h 378301"/>
                <a:gd name="connsiteX89" fmla="*/ 187538 w 607639"/>
                <a:gd name="connsiteY89" fmla="*/ 74421 h 378301"/>
                <a:gd name="connsiteX90" fmla="*/ 172138 w 607639"/>
                <a:gd name="connsiteY90" fmla="*/ 64468 h 378301"/>
                <a:gd name="connsiteX91" fmla="*/ 146056 w 607639"/>
                <a:gd name="connsiteY91" fmla="*/ 56825 h 378301"/>
                <a:gd name="connsiteX92" fmla="*/ 127719 w 607639"/>
                <a:gd name="connsiteY92" fmla="*/ 56825 h 378301"/>
                <a:gd name="connsiteX93" fmla="*/ 136899 w 607639"/>
                <a:gd name="connsiteY93" fmla="*/ 35386 h 378301"/>
                <a:gd name="connsiteX94" fmla="*/ 158074 w 607639"/>
                <a:gd name="connsiteY94" fmla="*/ 43317 h 378301"/>
                <a:gd name="connsiteX95" fmla="*/ 169379 w 607639"/>
                <a:gd name="connsiteY95" fmla="*/ 46694 h 378301"/>
                <a:gd name="connsiteX96" fmla="*/ 204896 w 607639"/>
                <a:gd name="connsiteY96" fmla="*/ 69533 h 378301"/>
                <a:gd name="connsiteX97" fmla="*/ 212640 w 607639"/>
                <a:gd name="connsiteY97" fmla="*/ 78420 h 378301"/>
                <a:gd name="connsiteX98" fmla="*/ 230265 w 607639"/>
                <a:gd name="connsiteY98" fmla="*/ 116810 h 378301"/>
                <a:gd name="connsiteX99" fmla="*/ 231868 w 607639"/>
                <a:gd name="connsiteY99" fmla="*/ 128452 h 378301"/>
                <a:gd name="connsiteX100" fmla="*/ 225904 w 607639"/>
                <a:gd name="connsiteY100" fmla="*/ 170219 h 378301"/>
                <a:gd name="connsiteX101" fmla="*/ 221008 w 607639"/>
                <a:gd name="connsiteY101" fmla="*/ 180972 h 378301"/>
                <a:gd name="connsiteX102" fmla="*/ 206498 w 607639"/>
                <a:gd name="connsiteY102" fmla="*/ 207988 h 378301"/>
                <a:gd name="connsiteX103" fmla="*/ 206498 w 607639"/>
                <a:gd name="connsiteY103" fmla="*/ 324759 h 378301"/>
                <a:gd name="connsiteX104" fmla="*/ 202848 w 607639"/>
                <a:gd name="connsiteY104" fmla="*/ 332046 h 378301"/>
                <a:gd name="connsiteX105" fmla="*/ 197508 w 607639"/>
                <a:gd name="connsiteY105" fmla="*/ 333824 h 378301"/>
                <a:gd name="connsiteX106" fmla="*/ 194837 w 607639"/>
                <a:gd name="connsiteY106" fmla="*/ 333379 h 378301"/>
                <a:gd name="connsiteX107" fmla="*/ 136888 w 607639"/>
                <a:gd name="connsiteY107" fmla="*/ 315695 h 378301"/>
                <a:gd name="connsiteX108" fmla="*/ 116236 w 607639"/>
                <a:gd name="connsiteY108" fmla="*/ 322004 h 378301"/>
                <a:gd name="connsiteX109" fmla="*/ 116147 w 607639"/>
                <a:gd name="connsiteY109" fmla="*/ 322004 h 378301"/>
                <a:gd name="connsiteX110" fmla="*/ 78938 w 607639"/>
                <a:gd name="connsiteY110" fmla="*/ 333379 h 378301"/>
                <a:gd name="connsiteX111" fmla="*/ 70927 w 607639"/>
                <a:gd name="connsiteY111" fmla="*/ 332046 h 378301"/>
                <a:gd name="connsiteX112" fmla="*/ 67277 w 607639"/>
                <a:gd name="connsiteY112" fmla="*/ 324759 h 378301"/>
                <a:gd name="connsiteX113" fmla="*/ 67277 w 607639"/>
                <a:gd name="connsiteY113" fmla="*/ 207899 h 378301"/>
                <a:gd name="connsiteX114" fmla="*/ 52767 w 607639"/>
                <a:gd name="connsiteY114" fmla="*/ 180972 h 378301"/>
                <a:gd name="connsiteX115" fmla="*/ 47871 w 607639"/>
                <a:gd name="connsiteY115" fmla="*/ 170219 h 378301"/>
                <a:gd name="connsiteX116" fmla="*/ 41907 w 607639"/>
                <a:gd name="connsiteY116" fmla="*/ 128452 h 378301"/>
                <a:gd name="connsiteX117" fmla="*/ 43599 w 607639"/>
                <a:gd name="connsiteY117" fmla="*/ 116810 h 378301"/>
                <a:gd name="connsiteX118" fmla="*/ 61135 w 607639"/>
                <a:gd name="connsiteY118" fmla="*/ 78420 h 378301"/>
                <a:gd name="connsiteX119" fmla="*/ 68879 w 607639"/>
                <a:gd name="connsiteY119" fmla="*/ 69533 h 378301"/>
                <a:gd name="connsiteX120" fmla="*/ 104486 w 607639"/>
                <a:gd name="connsiteY120" fmla="*/ 46694 h 378301"/>
                <a:gd name="connsiteX121" fmla="*/ 115791 w 607639"/>
                <a:gd name="connsiteY121" fmla="*/ 43317 h 378301"/>
                <a:gd name="connsiteX122" fmla="*/ 136899 w 607639"/>
                <a:gd name="connsiteY122" fmla="*/ 35386 h 378301"/>
                <a:gd name="connsiteX123" fmla="*/ 28036 w 607639"/>
                <a:gd name="connsiteY123" fmla="*/ 18044 h 378301"/>
                <a:gd name="connsiteX124" fmla="*/ 18068 w 607639"/>
                <a:gd name="connsiteY124" fmla="*/ 27999 h 378301"/>
                <a:gd name="connsiteX125" fmla="*/ 18068 w 607639"/>
                <a:gd name="connsiteY125" fmla="*/ 350391 h 378301"/>
                <a:gd name="connsiteX126" fmla="*/ 28036 w 607639"/>
                <a:gd name="connsiteY126" fmla="*/ 360346 h 378301"/>
                <a:gd name="connsiteX127" fmla="*/ 579603 w 607639"/>
                <a:gd name="connsiteY127" fmla="*/ 360346 h 378301"/>
                <a:gd name="connsiteX128" fmla="*/ 589571 w 607639"/>
                <a:gd name="connsiteY128" fmla="*/ 350391 h 378301"/>
                <a:gd name="connsiteX129" fmla="*/ 589571 w 607639"/>
                <a:gd name="connsiteY129" fmla="*/ 27999 h 378301"/>
                <a:gd name="connsiteX130" fmla="*/ 579603 w 607639"/>
                <a:gd name="connsiteY130" fmla="*/ 18044 h 378301"/>
                <a:gd name="connsiteX131" fmla="*/ 28036 w 607639"/>
                <a:gd name="connsiteY131" fmla="*/ 0 h 378301"/>
                <a:gd name="connsiteX132" fmla="*/ 579603 w 607639"/>
                <a:gd name="connsiteY132" fmla="*/ 0 h 378301"/>
                <a:gd name="connsiteX133" fmla="*/ 607639 w 607639"/>
                <a:gd name="connsiteY133" fmla="*/ 27999 h 378301"/>
                <a:gd name="connsiteX134" fmla="*/ 607639 w 607639"/>
                <a:gd name="connsiteY134" fmla="*/ 350391 h 378301"/>
                <a:gd name="connsiteX135" fmla="*/ 579603 w 607639"/>
                <a:gd name="connsiteY135" fmla="*/ 378301 h 378301"/>
                <a:gd name="connsiteX136" fmla="*/ 28036 w 607639"/>
                <a:gd name="connsiteY136" fmla="*/ 378301 h 378301"/>
                <a:gd name="connsiteX137" fmla="*/ 0 w 607639"/>
                <a:gd name="connsiteY137" fmla="*/ 350391 h 378301"/>
                <a:gd name="connsiteX138" fmla="*/ 0 w 607639"/>
                <a:gd name="connsiteY138" fmla="*/ 27999 h 378301"/>
                <a:gd name="connsiteX139" fmla="*/ 28036 w 607639"/>
                <a:gd name="connsiteY139" fmla="*/ 0 h 378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Lst>
              <a:rect l="l" t="t" r="r" b="b"/>
              <a:pathLst>
                <a:path w="607639" h="378301">
                  <a:moveTo>
                    <a:pt x="284157" y="258998"/>
                  </a:moveTo>
                  <a:cubicBezTo>
                    <a:pt x="278549" y="258998"/>
                    <a:pt x="274010" y="263618"/>
                    <a:pt x="274010" y="269127"/>
                  </a:cubicBezTo>
                  <a:cubicBezTo>
                    <a:pt x="274010" y="274725"/>
                    <a:pt x="278549" y="279345"/>
                    <a:pt x="284157" y="279345"/>
                  </a:cubicBezTo>
                  <a:lnTo>
                    <a:pt x="429684" y="279345"/>
                  </a:lnTo>
                  <a:cubicBezTo>
                    <a:pt x="435291" y="279345"/>
                    <a:pt x="439831" y="274725"/>
                    <a:pt x="439831" y="269127"/>
                  </a:cubicBezTo>
                  <a:cubicBezTo>
                    <a:pt x="439831" y="263618"/>
                    <a:pt x="435291" y="258998"/>
                    <a:pt x="429684" y="258998"/>
                  </a:cubicBezTo>
                  <a:close/>
                  <a:moveTo>
                    <a:pt x="284157" y="241051"/>
                  </a:moveTo>
                  <a:lnTo>
                    <a:pt x="429684" y="241051"/>
                  </a:lnTo>
                  <a:cubicBezTo>
                    <a:pt x="445260" y="241051"/>
                    <a:pt x="457899" y="253667"/>
                    <a:pt x="457899" y="269127"/>
                  </a:cubicBezTo>
                  <a:cubicBezTo>
                    <a:pt x="457899" y="284676"/>
                    <a:pt x="445260" y="297292"/>
                    <a:pt x="429684" y="297292"/>
                  </a:cubicBezTo>
                  <a:lnTo>
                    <a:pt x="284157" y="297292"/>
                  </a:lnTo>
                  <a:cubicBezTo>
                    <a:pt x="268580" y="297292"/>
                    <a:pt x="255941" y="284676"/>
                    <a:pt x="255941" y="269127"/>
                  </a:cubicBezTo>
                  <a:cubicBezTo>
                    <a:pt x="255941" y="253667"/>
                    <a:pt x="268580" y="241051"/>
                    <a:pt x="284157" y="241051"/>
                  </a:cubicBezTo>
                  <a:close/>
                  <a:moveTo>
                    <a:pt x="131013" y="231093"/>
                  </a:moveTo>
                  <a:cubicBezTo>
                    <a:pt x="128253" y="232426"/>
                    <a:pt x="125405" y="233226"/>
                    <a:pt x="122556" y="233759"/>
                  </a:cubicBezTo>
                  <a:lnTo>
                    <a:pt x="122556" y="301298"/>
                  </a:lnTo>
                  <a:lnTo>
                    <a:pt x="134217" y="297655"/>
                  </a:lnTo>
                  <a:cubicBezTo>
                    <a:pt x="135998" y="297210"/>
                    <a:pt x="137778" y="297210"/>
                    <a:pt x="139558" y="297655"/>
                  </a:cubicBezTo>
                  <a:lnTo>
                    <a:pt x="151575" y="301387"/>
                  </a:lnTo>
                  <a:lnTo>
                    <a:pt x="151575" y="233759"/>
                  </a:lnTo>
                  <a:cubicBezTo>
                    <a:pt x="148638" y="233315"/>
                    <a:pt x="145611" y="232426"/>
                    <a:pt x="142763" y="231093"/>
                  </a:cubicBezTo>
                  <a:cubicBezTo>
                    <a:pt x="139024" y="229405"/>
                    <a:pt x="134751" y="229405"/>
                    <a:pt x="131013" y="231093"/>
                  </a:cubicBezTo>
                  <a:close/>
                  <a:moveTo>
                    <a:pt x="188428" y="214475"/>
                  </a:moveTo>
                  <a:cubicBezTo>
                    <a:pt x="186381" y="215542"/>
                    <a:pt x="184689" y="217230"/>
                    <a:pt x="183354" y="219185"/>
                  </a:cubicBezTo>
                  <a:cubicBezTo>
                    <a:pt x="179971" y="224606"/>
                    <a:pt x="175165" y="228694"/>
                    <a:pt x="169646" y="231182"/>
                  </a:cubicBezTo>
                  <a:lnTo>
                    <a:pt x="169646" y="306897"/>
                  </a:lnTo>
                  <a:lnTo>
                    <a:pt x="188428" y="312584"/>
                  </a:lnTo>
                  <a:close/>
                  <a:moveTo>
                    <a:pt x="85348" y="214475"/>
                  </a:moveTo>
                  <a:lnTo>
                    <a:pt x="85348" y="312584"/>
                  </a:lnTo>
                  <a:lnTo>
                    <a:pt x="104486" y="306719"/>
                  </a:lnTo>
                  <a:lnTo>
                    <a:pt x="104486" y="231360"/>
                  </a:lnTo>
                  <a:cubicBezTo>
                    <a:pt x="98878" y="228872"/>
                    <a:pt x="93893" y="224784"/>
                    <a:pt x="90421" y="219185"/>
                  </a:cubicBezTo>
                  <a:cubicBezTo>
                    <a:pt x="89175" y="217230"/>
                    <a:pt x="87395" y="215542"/>
                    <a:pt x="85348" y="214475"/>
                  </a:cubicBezTo>
                  <a:close/>
                  <a:moveTo>
                    <a:pt x="284161" y="178566"/>
                  </a:moveTo>
                  <a:cubicBezTo>
                    <a:pt x="278553" y="178566"/>
                    <a:pt x="274013" y="183096"/>
                    <a:pt x="274013" y="188692"/>
                  </a:cubicBezTo>
                  <a:cubicBezTo>
                    <a:pt x="274013" y="194287"/>
                    <a:pt x="278553" y="198817"/>
                    <a:pt x="284161" y="198817"/>
                  </a:cubicBezTo>
                  <a:lnTo>
                    <a:pt x="514640" y="198817"/>
                  </a:lnTo>
                  <a:cubicBezTo>
                    <a:pt x="520249" y="198817"/>
                    <a:pt x="524789" y="194287"/>
                    <a:pt x="524789" y="188692"/>
                  </a:cubicBezTo>
                  <a:cubicBezTo>
                    <a:pt x="524789" y="183096"/>
                    <a:pt x="520249" y="178566"/>
                    <a:pt x="514640" y="178566"/>
                  </a:cubicBezTo>
                  <a:close/>
                  <a:moveTo>
                    <a:pt x="284161" y="160536"/>
                  </a:moveTo>
                  <a:lnTo>
                    <a:pt x="514640" y="160536"/>
                  </a:lnTo>
                  <a:cubicBezTo>
                    <a:pt x="530219" y="160536"/>
                    <a:pt x="542860" y="173237"/>
                    <a:pt x="542860" y="188692"/>
                  </a:cubicBezTo>
                  <a:cubicBezTo>
                    <a:pt x="542860" y="204235"/>
                    <a:pt x="530219" y="216847"/>
                    <a:pt x="514640" y="216847"/>
                  </a:cubicBezTo>
                  <a:lnTo>
                    <a:pt x="284161" y="216847"/>
                  </a:lnTo>
                  <a:cubicBezTo>
                    <a:pt x="268582" y="216847"/>
                    <a:pt x="255941" y="204235"/>
                    <a:pt x="255941" y="188692"/>
                  </a:cubicBezTo>
                  <a:cubicBezTo>
                    <a:pt x="255941" y="173237"/>
                    <a:pt x="268582" y="160536"/>
                    <a:pt x="284161" y="160536"/>
                  </a:cubicBezTo>
                  <a:close/>
                  <a:moveTo>
                    <a:pt x="284161" y="96804"/>
                  </a:moveTo>
                  <a:cubicBezTo>
                    <a:pt x="278553" y="96804"/>
                    <a:pt x="274013" y="101339"/>
                    <a:pt x="274013" y="106942"/>
                  </a:cubicBezTo>
                  <a:cubicBezTo>
                    <a:pt x="274013" y="112545"/>
                    <a:pt x="278553" y="117080"/>
                    <a:pt x="284161" y="117080"/>
                  </a:cubicBezTo>
                  <a:lnTo>
                    <a:pt x="514640" y="117080"/>
                  </a:lnTo>
                  <a:cubicBezTo>
                    <a:pt x="520249" y="117080"/>
                    <a:pt x="524789" y="112545"/>
                    <a:pt x="524789" y="106942"/>
                  </a:cubicBezTo>
                  <a:cubicBezTo>
                    <a:pt x="524789" y="101339"/>
                    <a:pt x="520249" y="96804"/>
                    <a:pt x="514640" y="96804"/>
                  </a:cubicBezTo>
                  <a:close/>
                  <a:moveTo>
                    <a:pt x="136898" y="85627"/>
                  </a:moveTo>
                  <a:cubicBezTo>
                    <a:pt x="109759" y="85627"/>
                    <a:pt x="87782" y="107670"/>
                    <a:pt x="87782" y="134780"/>
                  </a:cubicBezTo>
                  <a:cubicBezTo>
                    <a:pt x="87782" y="161889"/>
                    <a:pt x="109759" y="183844"/>
                    <a:pt x="136898" y="183844"/>
                  </a:cubicBezTo>
                  <a:cubicBezTo>
                    <a:pt x="164036" y="183844"/>
                    <a:pt x="186103" y="161889"/>
                    <a:pt x="186103" y="134780"/>
                  </a:cubicBezTo>
                  <a:cubicBezTo>
                    <a:pt x="186103" y="107670"/>
                    <a:pt x="164036" y="85627"/>
                    <a:pt x="136898" y="85627"/>
                  </a:cubicBezTo>
                  <a:close/>
                  <a:moveTo>
                    <a:pt x="284161" y="78751"/>
                  </a:moveTo>
                  <a:lnTo>
                    <a:pt x="514640" y="78751"/>
                  </a:lnTo>
                  <a:cubicBezTo>
                    <a:pt x="530219" y="78751"/>
                    <a:pt x="542860" y="91379"/>
                    <a:pt x="542860" y="106942"/>
                  </a:cubicBezTo>
                  <a:cubicBezTo>
                    <a:pt x="542860" y="122505"/>
                    <a:pt x="530219" y="135133"/>
                    <a:pt x="514640" y="135133"/>
                  </a:cubicBezTo>
                  <a:lnTo>
                    <a:pt x="284161" y="135133"/>
                  </a:lnTo>
                  <a:cubicBezTo>
                    <a:pt x="268582" y="135133"/>
                    <a:pt x="255941" y="122505"/>
                    <a:pt x="255941" y="106942"/>
                  </a:cubicBezTo>
                  <a:cubicBezTo>
                    <a:pt x="255941" y="91379"/>
                    <a:pt x="268582" y="78751"/>
                    <a:pt x="284161" y="78751"/>
                  </a:cubicBezTo>
                  <a:close/>
                  <a:moveTo>
                    <a:pt x="136898" y="67672"/>
                  </a:moveTo>
                  <a:cubicBezTo>
                    <a:pt x="174002" y="67672"/>
                    <a:pt x="204076" y="97715"/>
                    <a:pt x="204076" y="134780"/>
                  </a:cubicBezTo>
                  <a:cubicBezTo>
                    <a:pt x="204076" y="171755"/>
                    <a:pt x="174002" y="201887"/>
                    <a:pt x="136898" y="201887"/>
                  </a:cubicBezTo>
                  <a:cubicBezTo>
                    <a:pt x="99883" y="201887"/>
                    <a:pt x="69719" y="171755"/>
                    <a:pt x="69719" y="134780"/>
                  </a:cubicBezTo>
                  <a:cubicBezTo>
                    <a:pt x="69719" y="97715"/>
                    <a:pt x="99883" y="67672"/>
                    <a:pt x="136898" y="67672"/>
                  </a:cubicBezTo>
                  <a:close/>
                  <a:moveTo>
                    <a:pt x="127719" y="56825"/>
                  </a:moveTo>
                  <a:cubicBezTo>
                    <a:pt x="120598" y="63135"/>
                    <a:pt x="111073" y="65889"/>
                    <a:pt x="101726" y="64468"/>
                  </a:cubicBezTo>
                  <a:cubicBezTo>
                    <a:pt x="94783" y="63401"/>
                    <a:pt x="88107" y="67667"/>
                    <a:pt x="86238" y="74421"/>
                  </a:cubicBezTo>
                  <a:cubicBezTo>
                    <a:pt x="83656" y="83574"/>
                    <a:pt x="77158" y="91039"/>
                    <a:pt x="68434" y="94860"/>
                  </a:cubicBezTo>
                  <a:cubicBezTo>
                    <a:pt x="62114" y="97704"/>
                    <a:pt x="58820" y="104902"/>
                    <a:pt x="60868" y="111567"/>
                  </a:cubicBezTo>
                  <a:cubicBezTo>
                    <a:pt x="63627" y="120632"/>
                    <a:pt x="62203" y="130407"/>
                    <a:pt x="56951" y="138316"/>
                  </a:cubicBezTo>
                  <a:cubicBezTo>
                    <a:pt x="53123" y="144181"/>
                    <a:pt x="54281" y="152002"/>
                    <a:pt x="59621" y="156534"/>
                  </a:cubicBezTo>
                  <a:cubicBezTo>
                    <a:pt x="66832" y="162666"/>
                    <a:pt x="70927" y="171641"/>
                    <a:pt x="70838" y="181150"/>
                  </a:cubicBezTo>
                  <a:cubicBezTo>
                    <a:pt x="70749" y="188082"/>
                    <a:pt x="76001" y="194125"/>
                    <a:pt x="82855" y="195013"/>
                  </a:cubicBezTo>
                  <a:cubicBezTo>
                    <a:pt x="92291" y="196257"/>
                    <a:pt x="100658" y="201589"/>
                    <a:pt x="105732" y="209676"/>
                  </a:cubicBezTo>
                  <a:cubicBezTo>
                    <a:pt x="109382" y="215542"/>
                    <a:pt x="117037" y="217763"/>
                    <a:pt x="123357" y="214831"/>
                  </a:cubicBezTo>
                  <a:cubicBezTo>
                    <a:pt x="127630" y="212787"/>
                    <a:pt x="132259" y="211809"/>
                    <a:pt x="136888" y="211809"/>
                  </a:cubicBezTo>
                  <a:cubicBezTo>
                    <a:pt x="141517" y="211809"/>
                    <a:pt x="146145" y="212787"/>
                    <a:pt x="150418" y="214831"/>
                  </a:cubicBezTo>
                  <a:cubicBezTo>
                    <a:pt x="156827" y="217763"/>
                    <a:pt x="164394" y="215542"/>
                    <a:pt x="168132" y="209676"/>
                  </a:cubicBezTo>
                  <a:cubicBezTo>
                    <a:pt x="173117" y="201589"/>
                    <a:pt x="181485" y="196257"/>
                    <a:pt x="190920" y="195013"/>
                  </a:cubicBezTo>
                  <a:cubicBezTo>
                    <a:pt x="197864" y="194125"/>
                    <a:pt x="203027" y="188082"/>
                    <a:pt x="202938" y="181150"/>
                  </a:cubicBezTo>
                  <a:cubicBezTo>
                    <a:pt x="202848" y="171641"/>
                    <a:pt x="206943" y="162666"/>
                    <a:pt x="214243" y="156534"/>
                  </a:cubicBezTo>
                  <a:cubicBezTo>
                    <a:pt x="219494" y="152002"/>
                    <a:pt x="220652" y="144181"/>
                    <a:pt x="216824" y="138316"/>
                  </a:cubicBezTo>
                  <a:cubicBezTo>
                    <a:pt x="211572" y="130407"/>
                    <a:pt x="210148" y="120632"/>
                    <a:pt x="212996" y="111567"/>
                  </a:cubicBezTo>
                  <a:cubicBezTo>
                    <a:pt x="214955" y="104902"/>
                    <a:pt x="211750" y="97704"/>
                    <a:pt x="205341" y="94860"/>
                  </a:cubicBezTo>
                  <a:cubicBezTo>
                    <a:pt x="196617" y="91039"/>
                    <a:pt x="190119" y="83574"/>
                    <a:pt x="187538" y="74421"/>
                  </a:cubicBezTo>
                  <a:cubicBezTo>
                    <a:pt x="185668" y="67667"/>
                    <a:pt x="178992" y="63401"/>
                    <a:pt x="172138" y="64468"/>
                  </a:cubicBezTo>
                  <a:cubicBezTo>
                    <a:pt x="162702" y="65889"/>
                    <a:pt x="153178" y="63135"/>
                    <a:pt x="146056" y="56825"/>
                  </a:cubicBezTo>
                  <a:cubicBezTo>
                    <a:pt x="140804" y="52204"/>
                    <a:pt x="132971" y="52204"/>
                    <a:pt x="127719" y="56825"/>
                  </a:cubicBezTo>
                  <a:close/>
                  <a:moveTo>
                    <a:pt x="136899" y="35386"/>
                  </a:moveTo>
                  <a:cubicBezTo>
                    <a:pt x="144454" y="35386"/>
                    <a:pt x="152020" y="38030"/>
                    <a:pt x="158074" y="43317"/>
                  </a:cubicBezTo>
                  <a:cubicBezTo>
                    <a:pt x="161189" y="46072"/>
                    <a:pt x="165284" y="47316"/>
                    <a:pt x="169379" y="46694"/>
                  </a:cubicBezTo>
                  <a:cubicBezTo>
                    <a:pt x="185312" y="44206"/>
                    <a:pt x="200534" y="54070"/>
                    <a:pt x="204896" y="69533"/>
                  </a:cubicBezTo>
                  <a:cubicBezTo>
                    <a:pt x="206053" y="73443"/>
                    <a:pt x="208902" y="76731"/>
                    <a:pt x="212640" y="78420"/>
                  </a:cubicBezTo>
                  <a:cubicBezTo>
                    <a:pt x="227328" y="84907"/>
                    <a:pt x="234894" y="101436"/>
                    <a:pt x="230265" y="116810"/>
                  </a:cubicBezTo>
                  <a:cubicBezTo>
                    <a:pt x="229019" y="120720"/>
                    <a:pt x="229642" y="124986"/>
                    <a:pt x="231868" y="128452"/>
                  </a:cubicBezTo>
                  <a:cubicBezTo>
                    <a:pt x="240769" y="141871"/>
                    <a:pt x="238188" y="159822"/>
                    <a:pt x="225904" y="170219"/>
                  </a:cubicBezTo>
                  <a:cubicBezTo>
                    <a:pt x="222699" y="172885"/>
                    <a:pt x="220919" y="176796"/>
                    <a:pt x="221008" y="180972"/>
                  </a:cubicBezTo>
                  <a:cubicBezTo>
                    <a:pt x="221097" y="192081"/>
                    <a:pt x="215400" y="202123"/>
                    <a:pt x="206498" y="207988"/>
                  </a:cubicBezTo>
                  <a:lnTo>
                    <a:pt x="206498" y="324759"/>
                  </a:lnTo>
                  <a:cubicBezTo>
                    <a:pt x="206498" y="327603"/>
                    <a:pt x="205163" y="330358"/>
                    <a:pt x="202848" y="332046"/>
                  </a:cubicBezTo>
                  <a:cubicBezTo>
                    <a:pt x="201335" y="333202"/>
                    <a:pt x="199377" y="333824"/>
                    <a:pt x="197508" y="333824"/>
                  </a:cubicBezTo>
                  <a:cubicBezTo>
                    <a:pt x="196617" y="333824"/>
                    <a:pt x="195727" y="333646"/>
                    <a:pt x="194837" y="333379"/>
                  </a:cubicBezTo>
                  <a:lnTo>
                    <a:pt x="136888" y="315695"/>
                  </a:lnTo>
                  <a:lnTo>
                    <a:pt x="116236" y="322004"/>
                  </a:lnTo>
                  <a:cubicBezTo>
                    <a:pt x="116236" y="322004"/>
                    <a:pt x="116236" y="322004"/>
                    <a:pt x="116147" y="322004"/>
                  </a:cubicBezTo>
                  <a:lnTo>
                    <a:pt x="78938" y="333379"/>
                  </a:lnTo>
                  <a:cubicBezTo>
                    <a:pt x="76179" y="334268"/>
                    <a:pt x="73241" y="333735"/>
                    <a:pt x="70927" y="332046"/>
                  </a:cubicBezTo>
                  <a:cubicBezTo>
                    <a:pt x="68612" y="330358"/>
                    <a:pt x="67277" y="327603"/>
                    <a:pt x="67277" y="324759"/>
                  </a:cubicBezTo>
                  <a:lnTo>
                    <a:pt x="67277" y="207899"/>
                  </a:lnTo>
                  <a:cubicBezTo>
                    <a:pt x="58375" y="202123"/>
                    <a:pt x="52678" y="192081"/>
                    <a:pt x="52767" y="180972"/>
                  </a:cubicBezTo>
                  <a:cubicBezTo>
                    <a:pt x="52856" y="176796"/>
                    <a:pt x="51076" y="172885"/>
                    <a:pt x="47871" y="170219"/>
                  </a:cubicBezTo>
                  <a:cubicBezTo>
                    <a:pt x="35676" y="159822"/>
                    <a:pt x="33095" y="141871"/>
                    <a:pt x="41907" y="128452"/>
                  </a:cubicBezTo>
                  <a:cubicBezTo>
                    <a:pt x="44133" y="124986"/>
                    <a:pt x="44756" y="120720"/>
                    <a:pt x="43599" y="116810"/>
                  </a:cubicBezTo>
                  <a:cubicBezTo>
                    <a:pt x="38881" y="101436"/>
                    <a:pt x="46447" y="84907"/>
                    <a:pt x="61135" y="78420"/>
                  </a:cubicBezTo>
                  <a:cubicBezTo>
                    <a:pt x="64962" y="76731"/>
                    <a:pt x="67722" y="73443"/>
                    <a:pt x="68879" y="69533"/>
                  </a:cubicBezTo>
                  <a:cubicBezTo>
                    <a:pt x="73241" y="54070"/>
                    <a:pt x="88552" y="44206"/>
                    <a:pt x="104486" y="46694"/>
                  </a:cubicBezTo>
                  <a:cubicBezTo>
                    <a:pt x="108492" y="47316"/>
                    <a:pt x="112675" y="46072"/>
                    <a:pt x="115791" y="43317"/>
                  </a:cubicBezTo>
                  <a:cubicBezTo>
                    <a:pt x="121800" y="38030"/>
                    <a:pt x="129344" y="35386"/>
                    <a:pt x="136899" y="35386"/>
                  </a:cubicBezTo>
                  <a:close/>
                  <a:moveTo>
                    <a:pt x="28036" y="18044"/>
                  </a:moveTo>
                  <a:cubicBezTo>
                    <a:pt x="22518" y="18044"/>
                    <a:pt x="18068" y="22488"/>
                    <a:pt x="18068" y="27999"/>
                  </a:cubicBezTo>
                  <a:lnTo>
                    <a:pt x="18068" y="350391"/>
                  </a:lnTo>
                  <a:cubicBezTo>
                    <a:pt x="18068" y="355902"/>
                    <a:pt x="22518" y="360346"/>
                    <a:pt x="28036" y="360346"/>
                  </a:cubicBezTo>
                  <a:lnTo>
                    <a:pt x="579603" y="360346"/>
                  </a:lnTo>
                  <a:cubicBezTo>
                    <a:pt x="585121" y="360346"/>
                    <a:pt x="589571" y="355813"/>
                    <a:pt x="589571" y="350391"/>
                  </a:cubicBezTo>
                  <a:lnTo>
                    <a:pt x="589571" y="27999"/>
                  </a:lnTo>
                  <a:cubicBezTo>
                    <a:pt x="589571" y="22488"/>
                    <a:pt x="585121" y="18044"/>
                    <a:pt x="579603" y="18044"/>
                  </a:cubicBezTo>
                  <a:close/>
                  <a:moveTo>
                    <a:pt x="28036" y="0"/>
                  </a:moveTo>
                  <a:lnTo>
                    <a:pt x="579603" y="0"/>
                  </a:lnTo>
                  <a:cubicBezTo>
                    <a:pt x="595089" y="0"/>
                    <a:pt x="607639" y="12533"/>
                    <a:pt x="607639" y="27999"/>
                  </a:cubicBezTo>
                  <a:lnTo>
                    <a:pt x="607639" y="350391"/>
                  </a:lnTo>
                  <a:cubicBezTo>
                    <a:pt x="607639" y="365768"/>
                    <a:pt x="595089" y="378301"/>
                    <a:pt x="579603" y="378301"/>
                  </a:cubicBezTo>
                  <a:lnTo>
                    <a:pt x="28036" y="378301"/>
                  </a:lnTo>
                  <a:cubicBezTo>
                    <a:pt x="12549" y="378301"/>
                    <a:pt x="0" y="365768"/>
                    <a:pt x="0" y="350391"/>
                  </a:cubicBezTo>
                  <a:lnTo>
                    <a:pt x="0" y="27999"/>
                  </a:lnTo>
                  <a:cubicBezTo>
                    <a:pt x="0" y="12533"/>
                    <a:pt x="12549" y="0"/>
                    <a:pt x="2803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35" name="组合 34"/>
          <p:cNvGrpSpPr/>
          <p:nvPr/>
        </p:nvGrpSpPr>
        <p:grpSpPr>
          <a:xfrm>
            <a:off x="983579" y="4986582"/>
            <a:ext cx="639518" cy="639518"/>
            <a:chOff x="2959100" y="1866900"/>
            <a:chExt cx="1536700" cy="1536700"/>
          </a:xfrm>
        </p:grpSpPr>
        <p:sp>
          <p:nvSpPr>
            <p:cNvPr id="36" name="椭圆 35"/>
            <p:cNvSpPr/>
            <p:nvPr/>
          </p:nvSpPr>
          <p:spPr>
            <a:xfrm>
              <a:off x="2959100" y="1866900"/>
              <a:ext cx="1536700" cy="1536700"/>
            </a:xfrm>
            <a:prstGeom prst="ellipse">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7" name="椭圆 2"/>
            <p:cNvSpPr/>
            <p:nvPr/>
          </p:nvSpPr>
          <p:spPr>
            <a:xfrm>
              <a:off x="3361590" y="2291067"/>
              <a:ext cx="731720" cy="688366"/>
            </a:xfrm>
            <a:custGeom>
              <a:avLst/>
              <a:gdLst>
                <a:gd name="connsiteX0" fmla="*/ 407966 w 605028"/>
                <a:gd name="connsiteY0" fmla="*/ 148964 h 569181"/>
                <a:gd name="connsiteX1" fmla="*/ 449124 w 605028"/>
                <a:gd name="connsiteY1" fmla="*/ 148964 h 569181"/>
                <a:gd name="connsiteX2" fmla="*/ 450128 w 605028"/>
                <a:gd name="connsiteY2" fmla="*/ 148964 h 569181"/>
                <a:gd name="connsiteX3" fmla="*/ 450702 w 605028"/>
                <a:gd name="connsiteY3" fmla="*/ 149107 h 569181"/>
                <a:gd name="connsiteX4" fmla="*/ 451132 w 605028"/>
                <a:gd name="connsiteY4" fmla="*/ 149107 h 569181"/>
                <a:gd name="connsiteX5" fmla="*/ 451706 w 605028"/>
                <a:gd name="connsiteY5" fmla="*/ 149251 h 569181"/>
                <a:gd name="connsiteX6" fmla="*/ 452136 w 605028"/>
                <a:gd name="connsiteY6" fmla="*/ 149394 h 569181"/>
                <a:gd name="connsiteX7" fmla="*/ 452710 w 605028"/>
                <a:gd name="connsiteY7" fmla="*/ 149537 h 569181"/>
                <a:gd name="connsiteX8" fmla="*/ 453140 w 605028"/>
                <a:gd name="connsiteY8" fmla="*/ 149680 h 569181"/>
                <a:gd name="connsiteX9" fmla="*/ 453570 w 605028"/>
                <a:gd name="connsiteY9" fmla="*/ 149967 h 569181"/>
                <a:gd name="connsiteX10" fmla="*/ 454144 w 605028"/>
                <a:gd name="connsiteY10" fmla="*/ 150110 h 569181"/>
                <a:gd name="connsiteX11" fmla="*/ 454574 w 605028"/>
                <a:gd name="connsiteY11" fmla="*/ 150396 h 569181"/>
                <a:gd name="connsiteX12" fmla="*/ 455004 w 605028"/>
                <a:gd name="connsiteY12" fmla="*/ 150682 h 569181"/>
                <a:gd name="connsiteX13" fmla="*/ 455434 w 605028"/>
                <a:gd name="connsiteY13" fmla="*/ 150969 h 569181"/>
                <a:gd name="connsiteX14" fmla="*/ 455865 w 605028"/>
                <a:gd name="connsiteY14" fmla="*/ 151255 h 569181"/>
                <a:gd name="connsiteX15" fmla="*/ 456582 w 605028"/>
                <a:gd name="connsiteY15" fmla="*/ 151971 h 569181"/>
                <a:gd name="connsiteX16" fmla="*/ 457299 w 605028"/>
                <a:gd name="connsiteY16" fmla="*/ 152830 h 569181"/>
                <a:gd name="connsiteX17" fmla="*/ 457585 w 605028"/>
                <a:gd name="connsiteY17" fmla="*/ 153117 h 569181"/>
                <a:gd name="connsiteX18" fmla="*/ 457872 w 605028"/>
                <a:gd name="connsiteY18" fmla="*/ 153546 h 569181"/>
                <a:gd name="connsiteX19" fmla="*/ 458159 w 605028"/>
                <a:gd name="connsiteY19" fmla="*/ 153976 h 569181"/>
                <a:gd name="connsiteX20" fmla="*/ 458446 w 605028"/>
                <a:gd name="connsiteY20" fmla="*/ 154549 h 569181"/>
                <a:gd name="connsiteX21" fmla="*/ 458589 w 605028"/>
                <a:gd name="connsiteY21" fmla="*/ 154978 h 569181"/>
                <a:gd name="connsiteX22" fmla="*/ 458876 w 605028"/>
                <a:gd name="connsiteY22" fmla="*/ 155408 h 569181"/>
                <a:gd name="connsiteX23" fmla="*/ 459020 w 605028"/>
                <a:gd name="connsiteY23" fmla="*/ 155837 h 569181"/>
                <a:gd name="connsiteX24" fmla="*/ 459163 w 605028"/>
                <a:gd name="connsiteY24" fmla="*/ 156410 h 569181"/>
                <a:gd name="connsiteX25" fmla="*/ 459306 w 605028"/>
                <a:gd name="connsiteY25" fmla="*/ 156840 h 569181"/>
                <a:gd name="connsiteX26" fmla="*/ 459450 w 605028"/>
                <a:gd name="connsiteY26" fmla="*/ 157412 h 569181"/>
                <a:gd name="connsiteX27" fmla="*/ 459593 w 605028"/>
                <a:gd name="connsiteY27" fmla="*/ 157985 h 569181"/>
                <a:gd name="connsiteX28" fmla="*/ 459593 w 605028"/>
                <a:gd name="connsiteY28" fmla="*/ 158415 h 569181"/>
                <a:gd name="connsiteX29" fmla="*/ 459593 w 605028"/>
                <a:gd name="connsiteY29" fmla="*/ 159417 h 569181"/>
                <a:gd name="connsiteX30" fmla="*/ 459593 w 605028"/>
                <a:gd name="connsiteY30" fmla="*/ 200511 h 569181"/>
                <a:gd name="connsiteX31" fmla="*/ 449124 w 605028"/>
                <a:gd name="connsiteY31" fmla="*/ 210964 h 569181"/>
                <a:gd name="connsiteX32" fmla="*/ 438655 w 605028"/>
                <a:gd name="connsiteY32" fmla="*/ 200511 h 569181"/>
                <a:gd name="connsiteX33" fmla="*/ 438655 w 605028"/>
                <a:gd name="connsiteY33" fmla="*/ 184761 h 569181"/>
                <a:gd name="connsiteX34" fmla="*/ 339272 w 605028"/>
                <a:gd name="connsiteY34" fmla="*/ 283989 h 569181"/>
                <a:gd name="connsiteX35" fmla="*/ 331815 w 605028"/>
                <a:gd name="connsiteY35" fmla="*/ 286996 h 569181"/>
                <a:gd name="connsiteX36" fmla="*/ 324357 w 605028"/>
                <a:gd name="connsiteY36" fmla="*/ 283989 h 569181"/>
                <a:gd name="connsiteX37" fmla="*/ 273160 w 605028"/>
                <a:gd name="connsiteY37" fmla="*/ 232872 h 569181"/>
                <a:gd name="connsiteX38" fmla="*/ 163307 w 605028"/>
                <a:gd name="connsiteY38" fmla="*/ 342552 h 569181"/>
                <a:gd name="connsiteX39" fmla="*/ 155850 w 605028"/>
                <a:gd name="connsiteY39" fmla="*/ 345559 h 569181"/>
                <a:gd name="connsiteX40" fmla="*/ 148393 w 605028"/>
                <a:gd name="connsiteY40" fmla="*/ 342552 h 569181"/>
                <a:gd name="connsiteX41" fmla="*/ 148393 w 605028"/>
                <a:gd name="connsiteY41" fmla="*/ 327661 h 569181"/>
                <a:gd name="connsiteX42" fmla="*/ 265702 w 605028"/>
                <a:gd name="connsiteY42" fmla="*/ 210534 h 569181"/>
                <a:gd name="connsiteX43" fmla="*/ 272156 w 605028"/>
                <a:gd name="connsiteY43" fmla="*/ 207528 h 569181"/>
                <a:gd name="connsiteX44" fmla="*/ 273160 w 605028"/>
                <a:gd name="connsiteY44" fmla="*/ 207528 h 569181"/>
                <a:gd name="connsiteX45" fmla="*/ 274164 w 605028"/>
                <a:gd name="connsiteY45" fmla="*/ 207528 h 569181"/>
                <a:gd name="connsiteX46" fmla="*/ 280617 w 605028"/>
                <a:gd name="connsiteY46" fmla="*/ 210534 h 569181"/>
                <a:gd name="connsiteX47" fmla="*/ 331815 w 605028"/>
                <a:gd name="connsiteY47" fmla="*/ 261652 h 569181"/>
                <a:gd name="connsiteX48" fmla="*/ 423741 w 605028"/>
                <a:gd name="connsiteY48" fmla="*/ 169869 h 569181"/>
                <a:gd name="connsiteX49" fmla="*/ 407966 w 605028"/>
                <a:gd name="connsiteY49" fmla="*/ 169869 h 569181"/>
                <a:gd name="connsiteX50" fmla="*/ 397497 w 605028"/>
                <a:gd name="connsiteY50" fmla="*/ 159417 h 569181"/>
                <a:gd name="connsiteX51" fmla="*/ 407966 w 605028"/>
                <a:gd name="connsiteY51" fmla="*/ 148964 h 569181"/>
                <a:gd name="connsiteX52" fmla="*/ 94074 w 605028"/>
                <a:gd name="connsiteY52" fmla="*/ 93909 h 569181"/>
                <a:gd name="connsiteX53" fmla="*/ 94074 w 605028"/>
                <a:gd name="connsiteY53" fmla="*/ 400689 h 569181"/>
                <a:gd name="connsiteX54" fmla="*/ 510954 w 605028"/>
                <a:gd name="connsiteY54" fmla="*/ 400689 h 569181"/>
                <a:gd name="connsiteX55" fmla="*/ 510954 w 605028"/>
                <a:gd name="connsiteY55" fmla="*/ 93909 h 569181"/>
                <a:gd name="connsiteX56" fmla="*/ 302586 w 605028"/>
                <a:gd name="connsiteY56" fmla="*/ 93909 h 569181"/>
                <a:gd name="connsiteX57" fmla="*/ 302586 w 605028"/>
                <a:gd name="connsiteY57" fmla="*/ 0 h 569181"/>
                <a:gd name="connsiteX58" fmla="*/ 313055 w 605028"/>
                <a:gd name="connsiteY58" fmla="*/ 10450 h 569181"/>
                <a:gd name="connsiteX59" fmla="*/ 313055 w 605028"/>
                <a:gd name="connsiteY59" fmla="*/ 72865 h 569181"/>
                <a:gd name="connsiteX60" fmla="*/ 521566 w 605028"/>
                <a:gd name="connsiteY60" fmla="*/ 72865 h 569181"/>
                <a:gd name="connsiteX61" fmla="*/ 594560 w 605028"/>
                <a:gd name="connsiteY61" fmla="*/ 72865 h 569181"/>
                <a:gd name="connsiteX62" fmla="*/ 605028 w 605028"/>
                <a:gd name="connsiteY62" fmla="*/ 83315 h 569181"/>
                <a:gd name="connsiteX63" fmla="*/ 594560 w 605028"/>
                <a:gd name="connsiteY63" fmla="*/ 93909 h 569181"/>
                <a:gd name="connsiteX64" fmla="*/ 532035 w 605028"/>
                <a:gd name="connsiteY64" fmla="*/ 93909 h 569181"/>
                <a:gd name="connsiteX65" fmla="*/ 532035 w 605028"/>
                <a:gd name="connsiteY65" fmla="*/ 411282 h 569181"/>
                <a:gd name="connsiteX66" fmla="*/ 521566 w 605028"/>
                <a:gd name="connsiteY66" fmla="*/ 421732 h 569181"/>
                <a:gd name="connsiteX67" fmla="*/ 327969 w 605028"/>
                <a:gd name="connsiteY67" fmla="*/ 421732 h 569181"/>
                <a:gd name="connsiteX68" fmla="*/ 457607 w 605028"/>
                <a:gd name="connsiteY68" fmla="*/ 551144 h 569181"/>
                <a:gd name="connsiteX69" fmla="*/ 457607 w 605028"/>
                <a:gd name="connsiteY69" fmla="*/ 566032 h 569181"/>
                <a:gd name="connsiteX70" fmla="*/ 450150 w 605028"/>
                <a:gd name="connsiteY70" fmla="*/ 569181 h 569181"/>
                <a:gd name="connsiteX71" fmla="*/ 442693 w 605028"/>
                <a:gd name="connsiteY71" fmla="*/ 566032 h 569181"/>
                <a:gd name="connsiteX72" fmla="*/ 313055 w 605028"/>
                <a:gd name="connsiteY72" fmla="*/ 436620 h 569181"/>
                <a:gd name="connsiteX73" fmla="*/ 313055 w 605028"/>
                <a:gd name="connsiteY73" fmla="*/ 557013 h 569181"/>
                <a:gd name="connsiteX74" fmla="*/ 302586 w 605028"/>
                <a:gd name="connsiteY74" fmla="*/ 567463 h 569181"/>
                <a:gd name="connsiteX75" fmla="*/ 291974 w 605028"/>
                <a:gd name="connsiteY75" fmla="*/ 557013 h 569181"/>
                <a:gd name="connsiteX76" fmla="*/ 291974 w 605028"/>
                <a:gd name="connsiteY76" fmla="*/ 436620 h 569181"/>
                <a:gd name="connsiteX77" fmla="*/ 163913 w 605028"/>
                <a:gd name="connsiteY77" fmla="*/ 564600 h 569181"/>
                <a:gd name="connsiteX78" fmla="*/ 156456 w 605028"/>
                <a:gd name="connsiteY78" fmla="*/ 567607 h 569181"/>
                <a:gd name="connsiteX79" fmla="*/ 148999 w 605028"/>
                <a:gd name="connsiteY79" fmla="*/ 564600 h 569181"/>
                <a:gd name="connsiteX80" fmla="*/ 148999 w 605028"/>
                <a:gd name="connsiteY80" fmla="*/ 549712 h 569181"/>
                <a:gd name="connsiteX81" fmla="*/ 277203 w 605028"/>
                <a:gd name="connsiteY81" fmla="*/ 421732 h 569181"/>
                <a:gd name="connsiteX82" fmla="*/ 83462 w 605028"/>
                <a:gd name="connsiteY82" fmla="*/ 421732 h 569181"/>
                <a:gd name="connsiteX83" fmla="*/ 72993 w 605028"/>
                <a:gd name="connsiteY83" fmla="*/ 411282 h 569181"/>
                <a:gd name="connsiteX84" fmla="*/ 72993 w 605028"/>
                <a:gd name="connsiteY84" fmla="*/ 93909 h 569181"/>
                <a:gd name="connsiteX85" fmla="*/ 10468 w 605028"/>
                <a:gd name="connsiteY85" fmla="*/ 93909 h 569181"/>
                <a:gd name="connsiteX86" fmla="*/ 0 w 605028"/>
                <a:gd name="connsiteY86" fmla="*/ 83315 h 569181"/>
                <a:gd name="connsiteX87" fmla="*/ 10468 w 605028"/>
                <a:gd name="connsiteY87" fmla="*/ 72865 h 569181"/>
                <a:gd name="connsiteX88" fmla="*/ 83462 w 605028"/>
                <a:gd name="connsiteY88" fmla="*/ 72865 h 569181"/>
                <a:gd name="connsiteX89" fmla="*/ 291974 w 605028"/>
                <a:gd name="connsiteY89" fmla="*/ 72865 h 569181"/>
                <a:gd name="connsiteX90" fmla="*/ 291974 w 605028"/>
                <a:gd name="connsiteY90" fmla="*/ 10450 h 569181"/>
                <a:gd name="connsiteX91" fmla="*/ 302586 w 605028"/>
                <a:gd name="connsiteY91" fmla="*/ 0 h 569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Lst>
              <a:rect l="l" t="t" r="r" b="b"/>
              <a:pathLst>
                <a:path w="605028" h="569181">
                  <a:moveTo>
                    <a:pt x="407966" y="148964"/>
                  </a:moveTo>
                  <a:lnTo>
                    <a:pt x="449124" y="148964"/>
                  </a:lnTo>
                  <a:cubicBezTo>
                    <a:pt x="449555" y="148964"/>
                    <a:pt x="449841" y="148964"/>
                    <a:pt x="450128" y="148964"/>
                  </a:cubicBezTo>
                  <a:cubicBezTo>
                    <a:pt x="450272" y="148964"/>
                    <a:pt x="450415" y="148964"/>
                    <a:pt x="450702" y="149107"/>
                  </a:cubicBezTo>
                  <a:cubicBezTo>
                    <a:pt x="450845" y="149107"/>
                    <a:pt x="450989" y="149107"/>
                    <a:pt x="451132" y="149107"/>
                  </a:cubicBezTo>
                  <a:cubicBezTo>
                    <a:pt x="451419" y="149107"/>
                    <a:pt x="451562" y="149251"/>
                    <a:pt x="451706" y="149251"/>
                  </a:cubicBezTo>
                  <a:cubicBezTo>
                    <a:pt x="451849" y="149251"/>
                    <a:pt x="451992" y="149394"/>
                    <a:pt x="452136" y="149394"/>
                  </a:cubicBezTo>
                  <a:cubicBezTo>
                    <a:pt x="452423" y="149394"/>
                    <a:pt x="452566" y="149537"/>
                    <a:pt x="452710" y="149537"/>
                  </a:cubicBezTo>
                  <a:cubicBezTo>
                    <a:pt x="452853" y="149537"/>
                    <a:pt x="452996" y="149680"/>
                    <a:pt x="453140" y="149680"/>
                  </a:cubicBezTo>
                  <a:cubicBezTo>
                    <a:pt x="453283" y="149823"/>
                    <a:pt x="453427" y="149823"/>
                    <a:pt x="453570" y="149967"/>
                  </a:cubicBezTo>
                  <a:cubicBezTo>
                    <a:pt x="453713" y="149967"/>
                    <a:pt x="454000" y="150110"/>
                    <a:pt x="454144" y="150110"/>
                  </a:cubicBezTo>
                  <a:cubicBezTo>
                    <a:pt x="454287" y="150253"/>
                    <a:pt x="454430" y="150396"/>
                    <a:pt x="454574" y="150396"/>
                  </a:cubicBezTo>
                  <a:cubicBezTo>
                    <a:pt x="454717" y="150539"/>
                    <a:pt x="454861" y="150539"/>
                    <a:pt x="455004" y="150682"/>
                  </a:cubicBezTo>
                  <a:cubicBezTo>
                    <a:pt x="455148" y="150826"/>
                    <a:pt x="455291" y="150969"/>
                    <a:pt x="455434" y="150969"/>
                  </a:cubicBezTo>
                  <a:cubicBezTo>
                    <a:pt x="455578" y="151112"/>
                    <a:pt x="455721" y="151255"/>
                    <a:pt x="455865" y="151255"/>
                  </a:cubicBezTo>
                  <a:cubicBezTo>
                    <a:pt x="456008" y="151542"/>
                    <a:pt x="456295" y="151685"/>
                    <a:pt x="456582" y="151971"/>
                  </a:cubicBezTo>
                  <a:cubicBezTo>
                    <a:pt x="456868" y="152258"/>
                    <a:pt x="457012" y="152544"/>
                    <a:pt x="457299" y="152830"/>
                  </a:cubicBezTo>
                  <a:cubicBezTo>
                    <a:pt x="457299" y="152830"/>
                    <a:pt x="457442" y="152973"/>
                    <a:pt x="457585" y="153117"/>
                  </a:cubicBezTo>
                  <a:cubicBezTo>
                    <a:pt x="457585" y="153260"/>
                    <a:pt x="457729" y="153403"/>
                    <a:pt x="457872" y="153546"/>
                  </a:cubicBezTo>
                  <a:cubicBezTo>
                    <a:pt x="458016" y="153689"/>
                    <a:pt x="458016" y="153833"/>
                    <a:pt x="458159" y="153976"/>
                  </a:cubicBezTo>
                  <a:cubicBezTo>
                    <a:pt x="458303" y="154262"/>
                    <a:pt x="458303" y="154262"/>
                    <a:pt x="458446" y="154549"/>
                  </a:cubicBezTo>
                  <a:cubicBezTo>
                    <a:pt x="458446" y="154692"/>
                    <a:pt x="458589" y="154835"/>
                    <a:pt x="458589" y="154978"/>
                  </a:cubicBezTo>
                  <a:cubicBezTo>
                    <a:pt x="458733" y="155121"/>
                    <a:pt x="458733" y="155264"/>
                    <a:pt x="458876" y="155408"/>
                  </a:cubicBezTo>
                  <a:cubicBezTo>
                    <a:pt x="458876" y="155551"/>
                    <a:pt x="459020" y="155694"/>
                    <a:pt x="459020" y="155837"/>
                  </a:cubicBezTo>
                  <a:cubicBezTo>
                    <a:pt x="459020" y="155980"/>
                    <a:pt x="459163" y="156267"/>
                    <a:pt x="459163" y="156410"/>
                  </a:cubicBezTo>
                  <a:cubicBezTo>
                    <a:pt x="459306" y="156553"/>
                    <a:pt x="459306" y="156696"/>
                    <a:pt x="459306" y="156840"/>
                  </a:cubicBezTo>
                  <a:cubicBezTo>
                    <a:pt x="459306" y="156983"/>
                    <a:pt x="459450" y="157269"/>
                    <a:pt x="459450" y="157412"/>
                  </a:cubicBezTo>
                  <a:cubicBezTo>
                    <a:pt x="459450" y="157555"/>
                    <a:pt x="459450" y="157699"/>
                    <a:pt x="459593" y="157985"/>
                  </a:cubicBezTo>
                  <a:cubicBezTo>
                    <a:pt x="459593" y="158128"/>
                    <a:pt x="459593" y="158271"/>
                    <a:pt x="459593" y="158415"/>
                  </a:cubicBezTo>
                  <a:cubicBezTo>
                    <a:pt x="459593" y="158701"/>
                    <a:pt x="459593" y="159130"/>
                    <a:pt x="459593" y="159417"/>
                  </a:cubicBezTo>
                  <a:lnTo>
                    <a:pt x="459593" y="200511"/>
                  </a:lnTo>
                  <a:cubicBezTo>
                    <a:pt x="459593" y="206239"/>
                    <a:pt x="455004" y="210964"/>
                    <a:pt x="449124" y="210964"/>
                  </a:cubicBezTo>
                  <a:cubicBezTo>
                    <a:pt x="443244" y="210964"/>
                    <a:pt x="438655" y="206239"/>
                    <a:pt x="438655" y="200511"/>
                  </a:cubicBezTo>
                  <a:lnTo>
                    <a:pt x="438655" y="184761"/>
                  </a:lnTo>
                  <a:lnTo>
                    <a:pt x="339272" y="283989"/>
                  </a:lnTo>
                  <a:cubicBezTo>
                    <a:pt x="337264" y="285994"/>
                    <a:pt x="334539" y="286996"/>
                    <a:pt x="331815" y="286996"/>
                  </a:cubicBezTo>
                  <a:cubicBezTo>
                    <a:pt x="329090" y="286996"/>
                    <a:pt x="326508" y="285994"/>
                    <a:pt x="324357" y="283989"/>
                  </a:cubicBezTo>
                  <a:lnTo>
                    <a:pt x="273160" y="232872"/>
                  </a:lnTo>
                  <a:lnTo>
                    <a:pt x="163307" y="342552"/>
                  </a:lnTo>
                  <a:cubicBezTo>
                    <a:pt x="161300" y="344557"/>
                    <a:pt x="158575" y="345559"/>
                    <a:pt x="155850" y="345559"/>
                  </a:cubicBezTo>
                  <a:cubicBezTo>
                    <a:pt x="153125" y="345559"/>
                    <a:pt x="150544" y="344557"/>
                    <a:pt x="148393" y="342552"/>
                  </a:cubicBezTo>
                  <a:cubicBezTo>
                    <a:pt x="144377" y="338400"/>
                    <a:pt x="144377" y="331813"/>
                    <a:pt x="148393" y="327661"/>
                  </a:cubicBezTo>
                  <a:lnTo>
                    <a:pt x="265702" y="210534"/>
                  </a:lnTo>
                  <a:cubicBezTo>
                    <a:pt x="267567" y="208816"/>
                    <a:pt x="269861" y="207814"/>
                    <a:pt x="272156" y="207528"/>
                  </a:cubicBezTo>
                  <a:cubicBezTo>
                    <a:pt x="272443" y="207528"/>
                    <a:pt x="272873" y="207528"/>
                    <a:pt x="273160" y="207528"/>
                  </a:cubicBezTo>
                  <a:cubicBezTo>
                    <a:pt x="273447" y="207528"/>
                    <a:pt x="273877" y="207528"/>
                    <a:pt x="274164" y="207528"/>
                  </a:cubicBezTo>
                  <a:cubicBezTo>
                    <a:pt x="276602" y="207814"/>
                    <a:pt x="278753" y="208816"/>
                    <a:pt x="280617" y="210534"/>
                  </a:cubicBezTo>
                  <a:lnTo>
                    <a:pt x="331815" y="261652"/>
                  </a:lnTo>
                  <a:lnTo>
                    <a:pt x="423741" y="169869"/>
                  </a:lnTo>
                  <a:lnTo>
                    <a:pt x="407966" y="169869"/>
                  </a:lnTo>
                  <a:cubicBezTo>
                    <a:pt x="402229" y="169869"/>
                    <a:pt x="397497" y="165288"/>
                    <a:pt x="397497" y="159417"/>
                  </a:cubicBezTo>
                  <a:cubicBezTo>
                    <a:pt x="397497" y="153689"/>
                    <a:pt x="402229" y="148964"/>
                    <a:pt x="407966" y="148964"/>
                  </a:cubicBezTo>
                  <a:close/>
                  <a:moveTo>
                    <a:pt x="94074" y="93909"/>
                  </a:moveTo>
                  <a:lnTo>
                    <a:pt x="94074" y="400689"/>
                  </a:lnTo>
                  <a:lnTo>
                    <a:pt x="510954" y="400689"/>
                  </a:lnTo>
                  <a:lnTo>
                    <a:pt x="510954" y="93909"/>
                  </a:lnTo>
                  <a:lnTo>
                    <a:pt x="302586" y="93909"/>
                  </a:lnTo>
                  <a:close/>
                  <a:moveTo>
                    <a:pt x="302586" y="0"/>
                  </a:moveTo>
                  <a:cubicBezTo>
                    <a:pt x="308322" y="0"/>
                    <a:pt x="313055" y="4581"/>
                    <a:pt x="313055" y="10450"/>
                  </a:cubicBezTo>
                  <a:lnTo>
                    <a:pt x="313055" y="72865"/>
                  </a:lnTo>
                  <a:lnTo>
                    <a:pt x="521566" y="72865"/>
                  </a:lnTo>
                  <a:lnTo>
                    <a:pt x="594560" y="72865"/>
                  </a:lnTo>
                  <a:cubicBezTo>
                    <a:pt x="600296" y="72865"/>
                    <a:pt x="605028" y="77589"/>
                    <a:pt x="605028" y="83315"/>
                  </a:cubicBezTo>
                  <a:cubicBezTo>
                    <a:pt x="605028" y="89185"/>
                    <a:pt x="600296" y="93909"/>
                    <a:pt x="594560" y="93909"/>
                  </a:cubicBezTo>
                  <a:lnTo>
                    <a:pt x="532035" y="93909"/>
                  </a:lnTo>
                  <a:lnTo>
                    <a:pt x="532035" y="411282"/>
                  </a:lnTo>
                  <a:cubicBezTo>
                    <a:pt x="532035" y="417008"/>
                    <a:pt x="527302" y="421732"/>
                    <a:pt x="521566" y="421732"/>
                  </a:cubicBezTo>
                  <a:lnTo>
                    <a:pt x="327969" y="421732"/>
                  </a:lnTo>
                  <a:lnTo>
                    <a:pt x="457607" y="551144"/>
                  </a:lnTo>
                  <a:cubicBezTo>
                    <a:pt x="461623" y="555295"/>
                    <a:pt x="461623" y="561880"/>
                    <a:pt x="457607" y="566032"/>
                  </a:cubicBezTo>
                  <a:cubicBezTo>
                    <a:pt x="455456" y="568036"/>
                    <a:pt x="452875" y="569181"/>
                    <a:pt x="450150" y="569181"/>
                  </a:cubicBezTo>
                  <a:cubicBezTo>
                    <a:pt x="447426" y="569181"/>
                    <a:pt x="444701" y="568036"/>
                    <a:pt x="442693" y="566032"/>
                  </a:cubicBezTo>
                  <a:lnTo>
                    <a:pt x="313055" y="436620"/>
                  </a:lnTo>
                  <a:lnTo>
                    <a:pt x="313055" y="557013"/>
                  </a:lnTo>
                  <a:cubicBezTo>
                    <a:pt x="313055" y="562882"/>
                    <a:pt x="308322" y="567463"/>
                    <a:pt x="302586" y="567463"/>
                  </a:cubicBezTo>
                  <a:cubicBezTo>
                    <a:pt x="296706" y="567463"/>
                    <a:pt x="291974" y="562882"/>
                    <a:pt x="291974" y="557013"/>
                  </a:cubicBezTo>
                  <a:lnTo>
                    <a:pt x="291974" y="436620"/>
                  </a:lnTo>
                  <a:lnTo>
                    <a:pt x="163913" y="564600"/>
                  </a:lnTo>
                  <a:cubicBezTo>
                    <a:pt x="161762" y="566604"/>
                    <a:pt x="159180" y="567607"/>
                    <a:pt x="156456" y="567607"/>
                  </a:cubicBezTo>
                  <a:cubicBezTo>
                    <a:pt x="153731" y="567607"/>
                    <a:pt x="151006" y="566604"/>
                    <a:pt x="148999" y="564600"/>
                  </a:cubicBezTo>
                  <a:cubicBezTo>
                    <a:pt x="144840" y="560449"/>
                    <a:pt x="144840" y="553721"/>
                    <a:pt x="148999" y="549712"/>
                  </a:cubicBezTo>
                  <a:lnTo>
                    <a:pt x="277203" y="421732"/>
                  </a:lnTo>
                  <a:lnTo>
                    <a:pt x="83462" y="421732"/>
                  </a:lnTo>
                  <a:cubicBezTo>
                    <a:pt x="77726" y="421732"/>
                    <a:pt x="72993" y="417008"/>
                    <a:pt x="72993" y="411282"/>
                  </a:cubicBezTo>
                  <a:lnTo>
                    <a:pt x="72993" y="93909"/>
                  </a:lnTo>
                  <a:lnTo>
                    <a:pt x="10468" y="93909"/>
                  </a:lnTo>
                  <a:cubicBezTo>
                    <a:pt x="4732" y="93909"/>
                    <a:pt x="0" y="89185"/>
                    <a:pt x="0" y="83315"/>
                  </a:cubicBezTo>
                  <a:cubicBezTo>
                    <a:pt x="0" y="77589"/>
                    <a:pt x="4732" y="72865"/>
                    <a:pt x="10468" y="72865"/>
                  </a:cubicBezTo>
                  <a:lnTo>
                    <a:pt x="83462" y="72865"/>
                  </a:lnTo>
                  <a:lnTo>
                    <a:pt x="291974" y="72865"/>
                  </a:lnTo>
                  <a:lnTo>
                    <a:pt x="291974" y="10450"/>
                  </a:lnTo>
                  <a:cubicBezTo>
                    <a:pt x="291974" y="4581"/>
                    <a:pt x="296706" y="0"/>
                    <a:pt x="302586" y="0"/>
                  </a:cubicBezTo>
                  <a:close/>
                </a:path>
              </a:pathLst>
            </a:custGeom>
            <a:solidFill>
              <a:schemeClr val="bg1"/>
            </a:solidFill>
            <a:ln>
              <a:noFill/>
            </a:ln>
            <a:effectLst>
              <a:outerShdw blurRad="6731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20" name="组合 19"/>
          <p:cNvGrpSpPr/>
          <p:nvPr/>
        </p:nvGrpSpPr>
        <p:grpSpPr>
          <a:xfrm>
            <a:off x="1790599" y="1911908"/>
            <a:ext cx="3952203" cy="1101662"/>
            <a:chOff x="7727479" y="3464575"/>
            <a:chExt cx="3952203" cy="1101662"/>
          </a:xfrm>
        </p:grpSpPr>
        <p:sp>
          <p:nvSpPr>
            <p:cNvPr id="21" name="矩形 20"/>
            <p:cNvSpPr/>
            <p:nvPr/>
          </p:nvSpPr>
          <p:spPr>
            <a:xfrm>
              <a:off x="7727479" y="3842962"/>
              <a:ext cx="3952203" cy="723275"/>
            </a:xfrm>
            <a:prstGeom prst="rect">
              <a:avLst/>
            </a:prstGeom>
          </p:spPr>
          <p:txBody>
            <a:bodyPr wrap="square">
              <a:spAutoFit/>
              <a:scene3d>
                <a:camera prst="orthographicFront"/>
                <a:lightRig rig="threePt" dir="t"/>
              </a:scene3d>
              <a:sp3d contourW="12700"/>
            </a:bodyPr>
            <a:lstStyle/>
            <a:p>
              <a:r>
                <a:rPr lang="zh-CN" altLang="en-US" sz="1050" dirty="0">
                  <a:solidFill>
                    <a:schemeClr val="tx1">
                      <a:lumMod val="65000"/>
                      <a:lumOff val="35000"/>
                    </a:schemeClr>
                  </a:solidFill>
                  <a:latin typeface="+mn-ea"/>
                </a:rPr>
                <a:t>政府教育财政支出不低于当年国民生产总值的</a:t>
              </a:r>
              <a:r>
                <a:rPr lang="en-US" altLang="zh-CN" sz="1050" dirty="0">
                  <a:solidFill>
                    <a:schemeClr val="tx1">
                      <a:lumMod val="65000"/>
                      <a:lumOff val="35000"/>
                    </a:schemeClr>
                  </a:solidFill>
                  <a:latin typeface="+mn-ea"/>
                </a:rPr>
                <a:t>4%</a:t>
              </a:r>
            </a:p>
            <a:p>
              <a:r>
                <a:rPr lang="zh-CN" altLang="en-US" sz="1050" dirty="0">
                  <a:solidFill>
                    <a:schemeClr val="tx1">
                      <a:lumMod val="65000"/>
                      <a:lumOff val="35000"/>
                    </a:schemeClr>
                  </a:solidFill>
                  <a:latin typeface="+mn-ea"/>
                </a:rPr>
                <a:t>教育信息化经费在各级政府教育经费中的比例不得低于</a:t>
              </a:r>
              <a:r>
                <a:rPr lang="en-US" altLang="zh-CN" sz="1050" dirty="0">
                  <a:solidFill>
                    <a:schemeClr val="tx1">
                      <a:lumMod val="65000"/>
                      <a:lumOff val="35000"/>
                    </a:schemeClr>
                  </a:solidFill>
                  <a:latin typeface="+mn-ea"/>
                </a:rPr>
                <a:t>8%</a:t>
              </a:r>
            </a:p>
            <a:p>
              <a:br>
                <a:rPr lang="zh-CN" altLang="en-US" sz="1000" dirty="0"/>
              </a:br>
              <a:endParaRPr lang="zh-CN" altLang="en-US" sz="1000" dirty="0">
                <a:solidFill>
                  <a:schemeClr val="tx1">
                    <a:lumMod val="65000"/>
                    <a:lumOff val="35000"/>
                  </a:schemeClr>
                </a:solidFill>
                <a:latin typeface="+mn-ea"/>
              </a:endParaRPr>
            </a:p>
          </p:txBody>
        </p:sp>
        <p:sp>
          <p:nvSpPr>
            <p:cNvPr id="22" name="矩形 21"/>
            <p:cNvSpPr/>
            <p:nvPr/>
          </p:nvSpPr>
          <p:spPr>
            <a:xfrm>
              <a:off x="7727480" y="3464575"/>
              <a:ext cx="2373896"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mn-ea"/>
                </a:rPr>
                <a:t>政府财政支出连年上升</a:t>
              </a:r>
            </a:p>
          </p:txBody>
        </p:sp>
      </p:grpSp>
      <p:grpSp>
        <p:nvGrpSpPr>
          <p:cNvPr id="23" name="组合 22"/>
          <p:cNvGrpSpPr/>
          <p:nvPr/>
        </p:nvGrpSpPr>
        <p:grpSpPr>
          <a:xfrm>
            <a:off x="1790599" y="3414738"/>
            <a:ext cx="3952203" cy="760346"/>
            <a:chOff x="7727479" y="3464575"/>
            <a:chExt cx="3952203" cy="760346"/>
          </a:xfrm>
        </p:grpSpPr>
        <p:sp>
          <p:nvSpPr>
            <p:cNvPr id="24" name="矩形 23"/>
            <p:cNvSpPr/>
            <p:nvPr/>
          </p:nvSpPr>
          <p:spPr>
            <a:xfrm>
              <a:off x="7727479" y="3747033"/>
              <a:ext cx="3952203" cy="477888"/>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65000"/>
                      <a:lumOff val="35000"/>
                    </a:schemeClr>
                  </a:solidFill>
                  <a:latin typeface="+mn-ea"/>
                </a:rPr>
                <a:t>政策要求</a:t>
              </a:r>
              <a:r>
                <a:rPr lang="en-US" altLang="zh-CN" sz="1050" dirty="0">
                  <a:solidFill>
                    <a:schemeClr val="tx1">
                      <a:lumMod val="65000"/>
                      <a:lumOff val="35000"/>
                    </a:schemeClr>
                  </a:solidFill>
                  <a:latin typeface="+mn-ea"/>
                </a:rPr>
                <a:t>2022</a:t>
              </a:r>
              <a:r>
                <a:rPr lang="zh-CN" altLang="en-US" sz="1050" dirty="0">
                  <a:solidFill>
                    <a:schemeClr val="tx1">
                      <a:lumMod val="65000"/>
                      <a:lumOff val="35000"/>
                    </a:schemeClr>
                  </a:solidFill>
                  <a:latin typeface="+mn-ea"/>
                </a:rPr>
                <a:t>年前基本实现三全两高一大，政策促使各地区加快信息化建设，市场需求巨大</a:t>
              </a:r>
            </a:p>
          </p:txBody>
        </p:sp>
        <p:sp>
          <p:nvSpPr>
            <p:cNvPr id="25" name="矩形 24"/>
            <p:cNvSpPr/>
            <p:nvPr/>
          </p:nvSpPr>
          <p:spPr>
            <a:xfrm>
              <a:off x="7727479" y="3464575"/>
              <a:ext cx="2950365"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mn-ea"/>
                </a:rPr>
                <a:t>需求巨大，行业市场空间超大</a:t>
              </a:r>
            </a:p>
          </p:txBody>
        </p:sp>
      </p:grpSp>
      <p:grpSp>
        <p:nvGrpSpPr>
          <p:cNvPr id="26" name="组合 25"/>
          <p:cNvGrpSpPr/>
          <p:nvPr/>
        </p:nvGrpSpPr>
        <p:grpSpPr>
          <a:xfrm>
            <a:off x="1790599" y="4916967"/>
            <a:ext cx="3952203" cy="760346"/>
            <a:chOff x="7727479" y="3464575"/>
            <a:chExt cx="3952203" cy="760346"/>
          </a:xfrm>
        </p:grpSpPr>
        <p:sp>
          <p:nvSpPr>
            <p:cNvPr id="5" name="矩形 4"/>
            <p:cNvSpPr/>
            <p:nvPr/>
          </p:nvSpPr>
          <p:spPr>
            <a:xfrm>
              <a:off x="7727479" y="3747033"/>
              <a:ext cx="3952203" cy="477888"/>
            </a:xfrm>
            <a:prstGeom prst="rect">
              <a:avLst/>
            </a:prstGeom>
          </p:spPr>
          <p:txBody>
            <a:bodyPr wrap="square">
              <a:spAutoFit/>
              <a:scene3d>
                <a:camera prst="orthographicFront"/>
                <a:lightRig rig="threePt" dir="t"/>
              </a:scene3d>
              <a:sp3d contourW="12700"/>
            </a:bodyPr>
            <a:lstStyle/>
            <a:p>
              <a:pPr>
                <a:lnSpc>
                  <a:spcPct val="125000"/>
                </a:lnSpc>
              </a:pPr>
              <a:r>
                <a:rPr lang="zh-CN" altLang="en-US" sz="1050" dirty="0">
                  <a:solidFill>
                    <a:schemeClr val="tx1">
                      <a:lumMod val="65000"/>
                      <a:lumOff val="35000"/>
                    </a:schemeClr>
                  </a:solidFill>
                  <a:latin typeface="+mn-ea"/>
                </a:rPr>
                <a:t>集成商、软件商、资源商越来越多，跨行业竞争剧烈，互联网巨头布局</a:t>
              </a:r>
              <a:r>
                <a:rPr lang="en-US" altLang="zh-CN" sz="1050" dirty="0">
                  <a:solidFill>
                    <a:schemeClr val="tx1">
                      <a:lumMod val="65000"/>
                      <a:lumOff val="35000"/>
                    </a:schemeClr>
                  </a:solidFill>
                  <a:latin typeface="+mn-ea"/>
                </a:rPr>
                <a:t>B</a:t>
              </a:r>
              <a:r>
                <a:rPr lang="zh-CN" altLang="en-US" sz="1050" dirty="0">
                  <a:solidFill>
                    <a:schemeClr val="tx1">
                      <a:lumMod val="65000"/>
                      <a:lumOff val="35000"/>
                    </a:schemeClr>
                  </a:solidFill>
                  <a:latin typeface="+mn-ea"/>
                </a:rPr>
                <a:t>端业务</a:t>
              </a:r>
            </a:p>
          </p:txBody>
        </p:sp>
        <p:sp>
          <p:nvSpPr>
            <p:cNvPr id="6" name="矩形 5"/>
            <p:cNvSpPr/>
            <p:nvPr/>
          </p:nvSpPr>
          <p:spPr>
            <a:xfrm>
              <a:off x="7727480" y="3464575"/>
              <a:ext cx="2870852" cy="362792"/>
            </a:xfrm>
            <a:prstGeom prst="rect">
              <a:avLst/>
            </a:prstGeom>
          </p:spPr>
          <p:txBody>
            <a:bodyPr wrap="square">
              <a:spAutoFit/>
              <a:scene3d>
                <a:camera prst="orthographicFront"/>
                <a:lightRig rig="threePt" dir="t"/>
              </a:scene3d>
              <a:sp3d contourW="12700"/>
            </a:bodyPr>
            <a:lstStyle/>
            <a:p>
              <a:pPr>
                <a:lnSpc>
                  <a:spcPct val="120000"/>
                </a:lnSpc>
              </a:pPr>
              <a:r>
                <a:rPr lang="zh-CN" altLang="en-US" sz="1600" b="1" dirty="0">
                  <a:solidFill>
                    <a:schemeClr val="tx1">
                      <a:lumMod val="65000"/>
                      <a:lumOff val="35000"/>
                    </a:schemeClr>
                  </a:solidFill>
                  <a:latin typeface="+mn-ea"/>
                </a:rPr>
                <a:t>市场玩家众多</a:t>
              </a:r>
            </a:p>
          </p:txBody>
        </p:sp>
      </p:grpSp>
      <p:pic>
        <p:nvPicPr>
          <p:cNvPr id="1026" name="Picture 2">
            <a:extLst>
              <a:ext uri="{FF2B5EF4-FFF2-40B4-BE49-F238E27FC236}">
                <a16:creationId xmlns:a16="http://schemas.microsoft.com/office/drawing/2014/main" id="{A7D99B8C-0CF9-4AFD-8D2D-52AA2A4FD7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3201" y="2214704"/>
            <a:ext cx="5325220" cy="308047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par>
                                <p:cTn id="15" presetID="53" presetClass="entr" presetSubtype="16"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anim calcmode="lin" valueType="num">
                                      <p:cBhvr>
                                        <p:cTn id="17" dur="500" fill="hold"/>
                                        <p:tgtEl>
                                          <p:spTgt spid="35"/>
                                        </p:tgtEl>
                                        <p:attrNameLst>
                                          <p:attrName>ppt_w</p:attrName>
                                        </p:attrNameLst>
                                      </p:cBhvr>
                                      <p:tavLst>
                                        <p:tav tm="0">
                                          <p:val>
                                            <p:fltVal val="0"/>
                                          </p:val>
                                        </p:tav>
                                        <p:tav tm="100000">
                                          <p:val>
                                            <p:strVal val="#ppt_w"/>
                                          </p:val>
                                        </p:tav>
                                      </p:tavLst>
                                    </p:anim>
                                    <p:anim calcmode="lin" valueType="num">
                                      <p:cBhvr>
                                        <p:cTn id="18" dur="500" fill="hold"/>
                                        <p:tgtEl>
                                          <p:spTgt spid="35"/>
                                        </p:tgtEl>
                                        <p:attrNameLst>
                                          <p:attrName>ppt_h</p:attrName>
                                        </p:attrNameLst>
                                      </p:cBhvr>
                                      <p:tavLst>
                                        <p:tav tm="0">
                                          <p:val>
                                            <p:fltVal val="0"/>
                                          </p:val>
                                        </p:tav>
                                        <p:tav tm="100000">
                                          <p:val>
                                            <p:strVal val="#ppt_h"/>
                                          </p:val>
                                        </p:tav>
                                      </p:tavLst>
                                    </p:anim>
                                    <p:animEffect transition="in" filter="fade">
                                      <p:cBhvr>
                                        <p:cTn id="19" dur="500"/>
                                        <p:tgtEl>
                                          <p:spTgt spid="35"/>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wipe(left)">
                                      <p:cBhvr>
                                        <p:cTn id="23" dur="500"/>
                                        <p:tgtEl>
                                          <p:spTgt spid="20"/>
                                        </p:tgtEl>
                                      </p:cBhvr>
                                    </p:animEffect>
                                  </p:childTnLst>
                                </p:cTn>
                              </p:par>
                            </p:childTnLst>
                          </p:cTn>
                        </p:par>
                        <p:par>
                          <p:cTn id="24" fill="hold">
                            <p:stCondLst>
                              <p:cond delay="1000"/>
                            </p:stCondLst>
                            <p:childTnLst>
                              <p:par>
                                <p:cTn id="25" presetID="22" presetClass="entr" presetSubtype="8"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wipe(left)">
                                      <p:cBhvr>
                                        <p:cTn id="27" dur="500"/>
                                        <p:tgtEl>
                                          <p:spTgt spid="23"/>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26"/>
                                        </p:tgtEl>
                                        <p:attrNameLst>
                                          <p:attrName>style.visibility</p:attrName>
                                        </p:attrNameLst>
                                      </p:cBhvr>
                                      <p:to>
                                        <p:strVal val="visible"/>
                                      </p:to>
                                    </p:set>
                                    <p:animEffect transition="in" filter="wipe(left)">
                                      <p:cBhvr>
                                        <p:cTn id="3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635" y="3429000"/>
            <a:ext cx="12192000" cy="3429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37516" y="520700"/>
            <a:ext cx="11315700" cy="5816600"/>
            <a:chOff x="723107" y="871333"/>
            <a:chExt cx="10745787" cy="5115334"/>
          </a:xfrm>
          <a:effectLst>
            <a:outerShdw blurRad="279400" dist="63500" dir="5400000" algn="t" rotWithShape="0">
              <a:prstClr val="black">
                <a:alpha val="29000"/>
              </a:prstClr>
            </a:outerShdw>
          </a:effectLst>
        </p:grpSpPr>
        <p:sp>
          <p:nvSpPr>
            <p:cNvPr id="5" name="矩形 4"/>
            <p:cNvSpPr/>
            <p:nvPr/>
          </p:nvSpPr>
          <p:spPr>
            <a:xfrm>
              <a:off x="723107" y="871333"/>
              <a:ext cx="10745787" cy="5115334"/>
            </a:xfrm>
            <a:prstGeom prst="rect">
              <a:avLst/>
            </a:prstGeom>
            <a:blipFill>
              <a:blip r:embed="rId3">
                <a:grayscl/>
              </a:blip>
              <a:srcRect/>
              <a:stretch>
                <a:fillRect t="-19551" b="-194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3107" y="871333"/>
              <a:ext cx="10745787" cy="511533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1184179" y="505460"/>
            <a:ext cx="2377968" cy="2576024"/>
            <a:chOff x="1988" y="820"/>
            <a:chExt cx="4501" cy="4676"/>
          </a:xfrm>
        </p:grpSpPr>
        <p:sp>
          <p:nvSpPr>
            <p:cNvPr id="4" name="矩形 3"/>
            <p:cNvSpPr/>
            <p:nvPr/>
          </p:nvSpPr>
          <p:spPr>
            <a:xfrm>
              <a:off x="2642" y="820"/>
              <a:ext cx="2763" cy="37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rgbClr val="FF3C54"/>
                </a:solidFill>
                <a:ea typeface="微软雅黑 Light" panose="020B0502040204020203" pitchFamily="34" charset="-122"/>
              </a:endParaRPr>
            </a:p>
          </p:txBody>
        </p:sp>
        <p:sp>
          <p:nvSpPr>
            <p:cNvPr id="10" name="矩形 9"/>
            <p:cNvSpPr/>
            <p:nvPr/>
          </p:nvSpPr>
          <p:spPr>
            <a:xfrm>
              <a:off x="4731" y="3907"/>
              <a:ext cx="1758" cy="1589"/>
            </a:xfrm>
            <a:prstGeom prst="rect">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endParaRPr lang="zh-CN" altLang="en-US" strike="noStrike" noProof="1">
                <a:solidFill>
                  <a:schemeClr val="bg1"/>
                </a:solidFill>
                <a:ea typeface="微软雅黑 Light" panose="020B0502040204020203" pitchFamily="34" charset="-122"/>
              </a:endParaRPr>
            </a:p>
          </p:txBody>
        </p:sp>
        <p:sp>
          <p:nvSpPr>
            <p:cNvPr id="11" name="TextBox 30"/>
            <p:cNvSpPr txBox="1"/>
            <p:nvPr/>
          </p:nvSpPr>
          <p:spPr>
            <a:xfrm>
              <a:off x="1988" y="1853"/>
              <a:ext cx="3417" cy="1283"/>
            </a:xfrm>
            <a:prstGeom prst="rect">
              <a:avLst/>
            </a:prstGeom>
            <a:noFill/>
          </p:spPr>
          <p:txBody>
            <a:bodyPr wrap="square" rtlCol="0">
              <a:spAutoFit/>
            </a:bodyPr>
            <a:lstStyle/>
            <a:p>
              <a:pPr algn="r"/>
              <a:r>
                <a:rPr lang="en-US" altLang="zh-CN" sz="4000" b="1" dirty="0">
                  <a:solidFill>
                    <a:schemeClr val="bg1"/>
                  </a:solidFill>
                  <a:latin typeface="微软雅黑" panose="020B0503020204020204" pitchFamily="34" charset="-122"/>
                  <a:ea typeface="微软雅黑" panose="020B0503020204020204" pitchFamily="34" charset="-122"/>
                </a:rPr>
                <a:t>END</a:t>
              </a:r>
            </a:p>
          </p:txBody>
        </p:sp>
      </p:grpSp>
      <p:sp>
        <p:nvSpPr>
          <p:cNvPr id="13" name="TextBox 30"/>
          <p:cNvSpPr txBox="1"/>
          <p:nvPr/>
        </p:nvSpPr>
        <p:spPr>
          <a:xfrm>
            <a:off x="3880293" y="1301869"/>
            <a:ext cx="6868160" cy="2245360"/>
          </a:xfrm>
          <a:prstGeom prst="rect">
            <a:avLst/>
          </a:prstGeom>
          <a:noFill/>
        </p:spPr>
        <p:txBody>
          <a:bodyPr wrap="none" rtlCol="0">
            <a:spAutoFit/>
          </a:bodyPr>
          <a:lstStyle/>
          <a:p>
            <a:r>
              <a:rPr lang="zh-CN" altLang="en-US" sz="8400" spc="-300" dirty="0">
                <a:solidFill>
                  <a:schemeClr val="accent2"/>
                </a:solidFill>
                <a:latin typeface="微软雅黑" panose="020B0503020204020204" pitchFamily="34" charset="-122"/>
                <a:ea typeface="微软雅黑" panose="020B0503020204020204" pitchFamily="34" charset="-122"/>
              </a:rPr>
              <a:t>感谢聆听！</a:t>
            </a:r>
            <a:endParaRPr lang="en-US" sz="8400" spc="-300" dirty="0">
              <a:solidFill>
                <a:schemeClr val="accent2"/>
              </a:solidFill>
              <a:latin typeface="微软雅黑" panose="020B0503020204020204" pitchFamily="34" charset="-122"/>
              <a:ea typeface="微软雅黑" panose="020B0503020204020204" pitchFamily="34" charset="-122"/>
            </a:endParaRPr>
          </a:p>
          <a:p>
            <a:r>
              <a:rPr lang="en-US" altLang="zh-CN" sz="5600" b="1" spc="-300" dirty="0">
                <a:solidFill>
                  <a:schemeClr val="bg1"/>
                </a:solidFill>
                <a:latin typeface="微软雅黑 Light" panose="020B0502040204020203" pitchFamily="34" charset="-122"/>
                <a:ea typeface="微软雅黑 Light" panose="020B0502040204020203" pitchFamily="34" charset="-122"/>
              </a:rPr>
              <a:t>5G+</a:t>
            </a:r>
            <a:r>
              <a:rPr lang="zh-CN" altLang="en-US" sz="5600" b="1" spc="-300" dirty="0">
                <a:solidFill>
                  <a:schemeClr val="bg1"/>
                </a:solidFill>
                <a:latin typeface="微软雅黑 Light" panose="020B0502040204020203" pitchFamily="34" charset="-122"/>
                <a:ea typeface="微软雅黑 Light" panose="020B0502040204020203" pitchFamily="34" charset="-122"/>
              </a:rPr>
              <a:t>未来教育场景探讨</a:t>
            </a:r>
          </a:p>
        </p:txBody>
      </p:sp>
      <p:sp>
        <p:nvSpPr>
          <p:cNvPr id="14" name="TextBox 31"/>
          <p:cNvSpPr txBox="1"/>
          <p:nvPr/>
        </p:nvSpPr>
        <p:spPr>
          <a:xfrm>
            <a:off x="3931653" y="3517459"/>
            <a:ext cx="7495920" cy="1154641"/>
          </a:xfrm>
          <a:prstGeom prst="rect">
            <a:avLst/>
          </a:prstGeom>
          <a:noFill/>
        </p:spPr>
        <p:txBody>
          <a:bodyPr wrap="square" lIns="91407" tIns="45703" rIns="91407" bIns="45703">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defTabSz="912495" fontAlgn="base">
              <a:spcBef>
                <a:spcPct val="0"/>
              </a:spcBef>
              <a:spcAft>
                <a:spcPct val="0"/>
              </a:spcAft>
              <a:defRPr>
                <a:solidFill>
                  <a:schemeClr val="tx1"/>
                </a:solidFill>
                <a:latin typeface="Calibri" panose="020F0502020204030204" pitchFamily="34" charset="0"/>
              </a:defRPr>
            </a:lvl6pPr>
            <a:lvl7pPr marL="2971800" indent="-228600" defTabSz="912495" fontAlgn="base">
              <a:spcBef>
                <a:spcPct val="0"/>
              </a:spcBef>
              <a:spcAft>
                <a:spcPct val="0"/>
              </a:spcAft>
              <a:defRPr>
                <a:solidFill>
                  <a:schemeClr val="tx1"/>
                </a:solidFill>
                <a:latin typeface="Calibri" panose="020F0502020204030204" pitchFamily="34" charset="0"/>
              </a:defRPr>
            </a:lvl7pPr>
            <a:lvl8pPr marL="3429000" indent="-228600" defTabSz="912495" fontAlgn="base">
              <a:spcBef>
                <a:spcPct val="0"/>
              </a:spcBef>
              <a:spcAft>
                <a:spcPct val="0"/>
              </a:spcAft>
              <a:defRPr>
                <a:solidFill>
                  <a:schemeClr val="tx1"/>
                </a:solidFill>
                <a:latin typeface="Calibri" panose="020F0502020204030204" pitchFamily="34" charset="0"/>
              </a:defRPr>
            </a:lvl8pPr>
            <a:lvl9pPr marL="3886200" indent="-228600" defTabSz="912495" fontAlgn="base">
              <a:spcBef>
                <a:spcPct val="0"/>
              </a:spcBef>
              <a:spcAft>
                <a:spcPct val="0"/>
              </a:spcAft>
              <a:defRPr>
                <a:solidFill>
                  <a:schemeClr val="tx1"/>
                </a:solidFill>
                <a:latin typeface="Calibri" panose="020F0502020204030204" pitchFamily="34" charset="0"/>
              </a:defRPr>
            </a:lvl9pPr>
          </a:lstStyle>
          <a:p>
            <a:pPr>
              <a:lnSpc>
                <a:spcPct val="150000"/>
              </a:lnSpc>
            </a:pPr>
            <a:r>
              <a:rPr lang="en-US" altLang="zh-CN" sz="1600" dirty="0">
                <a:solidFill>
                  <a:schemeClr val="bg1"/>
                </a:solidFill>
                <a:ea typeface="微软雅黑 Light" panose="020B0502040204020203" pitchFamily="34" charset="-122"/>
              </a:rPr>
              <a:t>Independent research:</a:t>
            </a:r>
          </a:p>
          <a:p>
            <a:pPr>
              <a:lnSpc>
                <a:spcPct val="150000"/>
              </a:lnSpc>
            </a:pPr>
            <a:r>
              <a:rPr lang="en-US" altLang="zh-CN" sz="1600" dirty="0">
                <a:solidFill>
                  <a:schemeClr val="bg1"/>
                </a:solidFill>
                <a:ea typeface="微软雅黑 Light" panose="020B0502040204020203" pitchFamily="34" charset="-122"/>
              </a:rPr>
              <a:t>      Discussion on 5G+ Future Education Scene</a:t>
            </a:r>
            <a:endParaRPr lang="id-ID" altLang="zh-CN" sz="1600" dirty="0">
              <a:solidFill>
                <a:schemeClr val="bg1"/>
              </a:solidFill>
              <a:ea typeface="微软雅黑 Light" panose="020B0502040204020203" pitchFamily="34" charset="-122"/>
              <a:cs typeface="Clear Sans Light" pitchFamily="34" charset="0"/>
            </a:endParaRPr>
          </a:p>
          <a:p>
            <a:pPr algn="l" eaLnBrk="1" hangingPunct="1">
              <a:lnSpc>
                <a:spcPct val="150000"/>
              </a:lnSpc>
            </a:pPr>
            <a:endParaRPr lang="id-ID" altLang="zh-CN" sz="1600" dirty="0">
              <a:solidFill>
                <a:schemeClr val="bg1"/>
              </a:solidFill>
              <a:latin typeface="+mj-lt"/>
              <a:ea typeface="微软雅黑 Light" panose="020B0502040204020203" pitchFamily="34" charset="-122"/>
              <a:cs typeface="Clear Sans Light" pitchFamily="34" charset="0"/>
            </a:endParaRPr>
          </a:p>
        </p:txBody>
      </p:sp>
      <p:sp>
        <p:nvSpPr>
          <p:cNvPr id="15" name="矩形 14"/>
          <p:cNvSpPr/>
          <p:nvPr/>
        </p:nvSpPr>
        <p:spPr>
          <a:xfrm>
            <a:off x="4293988" y="4646322"/>
            <a:ext cx="3604581" cy="322457"/>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fontAlgn="auto"/>
            <a:r>
              <a:rPr lang="zh-CN" altLang="en-US" sz="1600" noProof="1">
                <a:solidFill>
                  <a:schemeClr val="bg1"/>
                </a:solidFill>
                <a:ea typeface="微软雅黑 Light" panose="020B0502040204020203" pitchFamily="34" charset="-122"/>
              </a:rPr>
              <a:t>汇报人：郝子涵   时间：</a:t>
            </a:r>
            <a:r>
              <a:rPr lang="en-US" altLang="zh-CN" sz="1600" noProof="1">
                <a:solidFill>
                  <a:schemeClr val="bg1"/>
                </a:solidFill>
                <a:ea typeface="微软雅黑 Light" panose="020B0502040204020203" pitchFamily="34" charset="-122"/>
              </a:rPr>
              <a:t>20</a:t>
            </a:r>
            <a:r>
              <a:rPr lang="zh-CN" altLang="en-US" sz="1600" noProof="1">
                <a:solidFill>
                  <a:schemeClr val="bg1"/>
                </a:solidFill>
                <a:ea typeface="微软雅黑 Light" panose="020B0502040204020203" pitchFamily="34" charset="-122"/>
              </a:rPr>
              <a:t>年</a:t>
            </a:r>
            <a:r>
              <a:rPr lang="en-US" altLang="zh-CN" sz="1600" noProof="1">
                <a:solidFill>
                  <a:schemeClr val="bg1"/>
                </a:solidFill>
                <a:ea typeface="微软雅黑 Light" panose="020B0502040204020203" pitchFamily="34" charset="-122"/>
              </a:rPr>
              <a:t>7</a:t>
            </a:r>
            <a:r>
              <a:rPr lang="zh-CN" altLang="en-US" sz="1600" noProof="1">
                <a:solidFill>
                  <a:schemeClr val="bg1"/>
                </a:solidFill>
                <a:ea typeface="微软雅黑 Light" panose="020B0502040204020203" pitchFamily="34" charset="-122"/>
              </a:rPr>
              <a:t>月</a:t>
            </a:r>
            <a:endParaRPr lang="zh-CN" altLang="en-US" sz="1600" strike="noStrike" noProof="1">
              <a:solidFill>
                <a:schemeClr val="bg1"/>
              </a:solidFill>
              <a:ea typeface="微软雅黑 Light" panose="020B0502040204020203" pitchFamily="34" charset="-122"/>
            </a:endParaRPr>
          </a:p>
        </p:txBody>
      </p:sp>
    </p:spTree>
    <p:extLst>
      <p:ext uri="{BB962C8B-B14F-4D97-AF65-F5344CB8AC3E}">
        <p14:creationId xmlns:p14="http://schemas.microsoft.com/office/powerpoint/2010/main" val="3346124059"/>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2" presetClass="entr" presetSubtype="1"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0-#ppt_h/2"/>
                                          </p:val>
                                        </p:tav>
                                        <p:tav tm="100000">
                                          <p:val>
                                            <p:strVal val="#ppt_y"/>
                                          </p:val>
                                        </p:tav>
                                      </p:tavLst>
                                    </p:anim>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Effect transition="in" filter="fade">
                                      <p:cBhvr>
                                        <p:cTn id="18" dur="500"/>
                                        <p:tgtEl>
                                          <p:spTgt spid="7"/>
                                        </p:tgtEl>
                                      </p:cBhvr>
                                    </p:animEffect>
                                  </p:childTnLst>
                                </p:cTn>
                              </p:par>
                            </p:childTnLst>
                          </p:cTn>
                        </p:par>
                        <p:par>
                          <p:cTn id="19" fill="hold">
                            <p:stCondLst>
                              <p:cond delay="1000"/>
                            </p:stCondLst>
                            <p:childTnLst>
                              <p:par>
                                <p:cTn id="20" presetID="2" presetClass="entr" presetSubtype="4" decel="100000"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750" fill="hold"/>
                                        <p:tgtEl>
                                          <p:spTgt spid="13"/>
                                        </p:tgtEl>
                                        <p:attrNameLst>
                                          <p:attrName>ppt_x</p:attrName>
                                        </p:attrNameLst>
                                      </p:cBhvr>
                                      <p:tavLst>
                                        <p:tav tm="0">
                                          <p:val>
                                            <p:strVal val="#ppt_x"/>
                                          </p:val>
                                        </p:tav>
                                        <p:tav tm="100000">
                                          <p:val>
                                            <p:strVal val="#ppt_x"/>
                                          </p:val>
                                        </p:tav>
                                      </p:tavLst>
                                    </p:anim>
                                    <p:anim calcmode="lin" valueType="num">
                                      <p:cBhvr additive="base">
                                        <p:cTn id="23" dur="750" fill="hold"/>
                                        <p:tgtEl>
                                          <p:spTgt spid="13"/>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8"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wipe(left)">
                                      <p:cBhvr>
                                        <p:cTn id="27" dur="1000"/>
                                        <p:tgtEl>
                                          <p:spTgt spid="14"/>
                                        </p:tgtEl>
                                      </p:cBhvr>
                                    </p:animEffect>
                                  </p:childTnLst>
                                </p:cTn>
                              </p:par>
                            </p:childTnLst>
                          </p:cTn>
                        </p:par>
                        <p:par>
                          <p:cTn id="28" fill="hold">
                            <p:stCondLst>
                              <p:cond delay="3000"/>
                            </p:stCondLst>
                            <p:childTnLst>
                              <p:par>
                                <p:cTn id="29" presetID="2" presetClass="entr" presetSubtype="8" fill="hold" grpId="0" nodeType="after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0-#ppt_w/2"/>
                                          </p:val>
                                        </p:tav>
                                        <p:tav tm="100000">
                                          <p:val>
                                            <p:strVal val="#ppt_x"/>
                                          </p:val>
                                        </p:tav>
                                      </p:tavLst>
                                    </p:anim>
                                    <p:anim calcmode="lin" valueType="num">
                                      <p:cBhvr additive="base">
                                        <p:cTn id="32"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blinds(horizontal)">
                                      <p:cBhvr>
                                        <p:cTn id="3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2" grpId="0" animBg="1"/>
      <p:bldP spid="13" grpId="0"/>
      <p:bldP spid="14" grpId="0"/>
      <p:bldP spid="1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9260" y="499898"/>
            <a:ext cx="3710305" cy="5879793"/>
          </a:xfrm>
          <a:prstGeom prst="rect">
            <a:avLst/>
          </a:prstGeom>
        </p:spPr>
      </p:pic>
      <p:cxnSp>
        <p:nvCxnSpPr>
          <p:cNvPr id="25" name="直接连接符 24"/>
          <p:cNvCxnSpPr>
            <a:stCxn id="3" idx="3"/>
          </p:cNvCxnSpPr>
          <p:nvPr/>
        </p:nvCxnSpPr>
        <p:spPr>
          <a:xfrm>
            <a:off x="4272036" y="3477005"/>
            <a:ext cx="722456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5568180" y="3573016"/>
            <a:ext cx="7224564"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grpSp>
        <p:nvGrpSpPr>
          <p:cNvPr id="7" name="组合 6"/>
          <p:cNvGrpSpPr/>
          <p:nvPr/>
        </p:nvGrpSpPr>
        <p:grpSpPr>
          <a:xfrm>
            <a:off x="4893881" y="1916833"/>
            <a:ext cx="3218342" cy="1123563"/>
            <a:chOff x="4893087" y="1916832"/>
            <a:chExt cx="3218342" cy="1123563"/>
          </a:xfrm>
        </p:grpSpPr>
        <p:sp>
          <p:nvSpPr>
            <p:cNvPr id="8" name="矩形 7"/>
            <p:cNvSpPr/>
            <p:nvPr/>
          </p:nvSpPr>
          <p:spPr>
            <a:xfrm>
              <a:off x="4893087" y="1916832"/>
              <a:ext cx="434509" cy="434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01</a:t>
              </a:r>
              <a:endParaRPr lang="zh-CN" altLang="en-US" sz="1600" b="1" dirty="0"/>
            </a:p>
          </p:txBody>
        </p:sp>
        <p:sp>
          <p:nvSpPr>
            <p:cNvPr id="13" name="TextBox 12"/>
            <p:cNvSpPr txBox="1"/>
            <p:nvPr/>
          </p:nvSpPr>
          <p:spPr>
            <a:xfrm>
              <a:off x="5327520" y="2348880"/>
              <a:ext cx="2783909" cy="691515"/>
            </a:xfrm>
            <a:prstGeom prst="rect">
              <a:avLst/>
            </a:prstGeom>
            <a:noFill/>
          </p:spPr>
          <p:txBody>
            <a:bodyPr wrap="square" rtlCol="0">
              <a:spAutoFit/>
            </a:bodyPr>
            <a:lstStyle/>
            <a:p>
              <a:pPr>
                <a:lnSpc>
                  <a:spcPct val="150000"/>
                </a:lnSpc>
              </a:pPr>
              <a:r>
                <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rPr>
                <a:t>大带宽</a:t>
              </a:r>
            </a:p>
            <a:p>
              <a:pPr>
                <a:lnSpc>
                  <a:spcPct val="150000"/>
                </a:lnSpc>
              </a:pPr>
              <a:r>
                <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rPr>
                <a:t>低延迟</a:t>
              </a:r>
            </a:p>
          </p:txBody>
        </p:sp>
        <p:sp>
          <p:nvSpPr>
            <p:cNvPr id="27" name="TextBox 26"/>
            <p:cNvSpPr txBox="1"/>
            <p:nvPr/>
          </p:nvSpPr>
          <p:spPr>
            <a:xfrm>
              <a:off x="5413803" y="1923817"/>
              <a:ext cx="2473960" cy="427355"/>
            </a:xfrm>
            <a:prstGeom prst="rect">
              <a:avLst/>
            </a:prstGeom>
            <a:noFill/>
          </p:spPr>
          <p:txBody>
            <a:bodyPr wrap="none" lIns="182843" tIns="91422" rIns="182843" bIns="91422" rtlCol="0">
              <a:spAutoFit/>
            </a:bodyPr>
            <a:lstStyle/>
            <a:p>
              <a:pPr algn="ctr"/>
              <a:r>
                <a:rPr lang="en-US" altLang="zh-CN" sz="1600" b="1" dirty="0">
                  <a:solidFill>
                    <a:schemeClr val="tx2"/>
                  </a:solidFill>
                  <a:latin typeface="微软雅黑" panose="020B0503020204020204" pitchFamily="34" charset="-122"/>
                  <a:cs typeface="Aparajita" panose="020B0604020202020204" pitchFamily="34" charset="0"/>
                </a:rPr>
                <a:t>5G</a:t>
              </a:r>
              <a:r>
                <a:rPr lang="zh-CN" altLang="en-US" sz="1600" b="1" dirty="0">
                  <a:solidFill>
                    <a:schemeClr val="tx2"/>
                  </a:solidFill>
                  <a:latin typeface="微软雅黑" panose="020B0503020204020204" pitchFamily="34" charset="-122"/>
                  <a:cs typeface="Aparajita" panose="020B0604020202020204" pitchFamily="34" charset="0"/>
                </a:rPr>
                <a:t>将为我们带来什么？</a:t>
              </a:r>
            </a:p>
          </p:txBody>
        </p:sp>
      </p:grpSp>
      <p:grpSp>
        <p:nvGrpSpPr>
          <p:cNvPr id="12" name="组合 11"/>
          <p:cNvGrpSpPr/>
          <p:nvPr/>
        </p:nvGrpSpPr>
        <p:grpSpPr>
          <a:xfrm>
            <a:off x="8112760" y="1911350"/>
            <a:ext cx="3460750" cy="1008701"/>
            <a:chOff x="8471470" y="1916832"/>
            <a:chExt cx="3168564" cy="1008748"/>
          </a:xfrm>
        </p:grpSpPr>
        <p:sp>
          <p:nvSpPr>
            <p:cNvPr id="10" name="矩形 9"/>
            <p:cNvSpPr/>
            <p:nvPr/>
          </p:nvSpPr>
          <p:spPr>
            <a:xfrm>
              <a:off x="8471470" y="1916832"/>
              <a:ext cx="434509" cy="434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02</a:t>
              </a:r>
              <a:endParaRPr lang="zh-CN" altLang="en-US" sz="1600" b="1" dirty="0"/>
            </a:p>
          </p:txBody>
        </p:sp>
        <p:sp>
          <p:nvSpPr>
            <p:cNvPr id="16" name="TextBox 15"/>
            <p:cNvSpPr txBox="1"/>
            <p:nvPr/>
          </p:nvSpPr>
          <p:spPr>
            <a:xfrm>
              <a:off x="8905605" y="2354688"/>
              <a:ext cx="2734217" cy="570892"/>
            </a:xfrm>
            <a:prstGeom prst="rect">
              <a:avLst/>
            </a:prstGeom>
            <a:noFill/>
          </p:spPr>
          <p:txBody>
            <a:bodyPr wrap="square" rtlCol="0">
              <a:spAutoFit/>
            </a:bodyPr>
            <a:lstStyle/>
            <a:p>
              <a:pPr>
                <a:lnSpc>
                  <a:spcPct val="120000"/>
                </a:lnSpc>
              </a:pPr>
              <a:r>
                <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rPr>
                <a:t>促进教育均衡</a:t>
              </a:r>
            </a:p>
            <a:p>
              <a:pPr>
                <a:lnSpc>
                  <a:spcPct val="120000"/>
                </a:lnSpc>
              </a:pPr>
              <a:r>
                <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rPr>
                <a:t>提高教育水平</a:t>
              </a:r>
              <a:endParaRPr lang="en-US" altLang="zh-CN" sz="1300" dirty="0">
                <a:solidFill>
                  <a:schemeClr val="tx1">
                    <a:lumMod val="65000"/>
                    <a:lumOff val="35000"/>
                  </a:schemeClr>
                </a:solidFill>
                <a:latin typeface="微软雅黑 Light" panose="020B0502040204020203" pitchFamily="34" charset="-122"/>
                <a:ea typeface="微软雅黑 Light" panose="020B0502040204020203" pitchFamily="34" charset="-122"/>
              </a:endParaRPr>
            </a:p>
          </p:txBody>
        </p:sp>
        <p:sp>
          <p:nvSpPr>
            <p:cNvPr id="28" name="TextBox 27"/>
            <p:cNvSpPr txBox="1"/>
            <p:nvPr/>
          </p:nvSpPr>
          <p:spPr>
            <a:xfrm>
              <a:off x="8952714" y="1929533"/>
              <a:ext cx="2687320" cy="427375"/>
            </a:xfrm>
            <a:prstGeom prst="rect">
              <a:avLst/>
            </a:prstGeom>
            <a:noFill/>
          </p:spPr>
          <p:txBody>
            <a:bodyPr wrap="square" lIns="182843" tIns="91422" rIns="182843" bIns="91422" rtlCol="0">
              <a:spAutoFit/>
            </a:bodyPr>
            <a:lstStyle/>
            <a:p>
              <a:pPr algn="ctr"/>
              <a:r>
                <a:rPr lang="en-US" altLang="zh-CN" sz="1600" b="1" dirty="0">
                  <a:solidFill>
                    <a:schemeClr val="tx2"/>
                  </a:solidFill>
                  <a:latin typeface="微软雅黑" panose="020B0503020204020204" pitchFamily="34" charset="-122"/>
                  <a:cs typeface="Aparajita" panose="020B0604020202020204" pitchFamily="34" charset="0"/>
                </a:rPr>
                <a:t>5G</a:t>
              </a:r>
              <a:r>
                <a:rPr lang="zh-CN" altLang="en-US" sz="1600" b="1" dirty="0">
                  <a:solidFill>
                    <a:schemeClr val="tx2"/>
                  </a:solidFill>
                  <a:latin typeface="微软雅黑" panose="020B0503020204020204" pitchFamily="34" charset="-122"/>
                  <a:cs typeface="Aparajita" panose="020B0604020202020204" pitchFamily="34" charset="0"/>
                </a:rPr>
                <a:t>如何打破教育信息化瓶颈</a:t>
              </a:r>
              <a:r>
                <a:rPr lang="en-US" altLang="zh-CN" sz="1600" b="1" dirty="0">
                  <a:solidFill>
                    <a:schemeClr val="tx2"/>
                  </a:solidFill>
                  <a:latin typeface="微软雅黑" panose="020B0503020204020204" pitchFamily="34" charset="-122"/>
                  <a:cs typeface="Aparajita" panose="020B0604020202020204" pitchFamily="34" charset="0"/>
                </a:rPr>
                <a:t>?</a:t>
              </a:r>
            </a:p>
          </p:txBody>
        </p:sp>
      </p:grpSp>
      <p:grpSp>
        <p:nvGrpSpPr>
          <p:cNvPr id="14" name="组合 13"/>
          <p:cNvGrpSpPr/>
          <p:nvPr/>
        </p:nvGrpSpPr>
        <p:grpSpPr>
          <a:xfrm>
            <a:off x="4893881" y="4222381"/>
            <a:ext cx="3218342" cy="1353793"/>
            <a:chOff x="4893087" y="4218570"/>
            <a:chExt cx="3218342" cy="1353793"/>
          </a:xfrm>
        </p:grpSpPr>
        <p:sp>
          <p:nvSpPr>
            <p:cNvPr id="11" name="矩形 10"/>
            <p:cNvSpPr/>
            <p:nvPr/>
          </p:nvSpPr>
          <p:spPr>
            <a:xfrm>
              <a:off x="4893087" y="4218570"/>
              <a:ext cx="434509" cy="434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03</a:t>
              </a:r>
              <a:endParaRPr lang="zh-CN" altLang="en-US" sz="1600" b="1" dirty="0"/>
            </a:p>
          </p:txBody>
        </p:sp>
        <p:sp>
          <p:nvSpPr>
            <p:cNvPr id="20" name="TextBox 19"/>
            <p:cNvSpPr txBox="1"/>
            <p:nvPr/>
          </p:nvSpPr>
          <p:spPr>
            <a:xfrm>
              <a:off x="5327222" y="4581128"/>
              <a:ext cx="2784207" cy="991235"/>
            </a:xfrm>
            <a:prstGeom prst="rect">
              <a:avLst/>
            </a:prstGeom>
            <a:noFill/>
          </p:spPr>
          <p:txBody>
            <a:bodyPr wrap="square" rtlCol="0">
              <a:spAutoFit/>
            </a:bodyPr>
            <a:lstStyle/>
            <a:p>
              <a:pPr>
                <a:lnSpc>
                  <a:spcPct val="150000"/>
                </a:lnSpc>
              </a:pPr>
              <a:r>
                <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rPr>
                <a:t>大幅提高教育公平</a:t>
              </a:r>
            </a:p>
            <a:p>
              <a:pPr>
                <a:lnSpc>
                  <a:spcPct val="150000"/>
                </a:lnSpc>
              </a:pPr>
              <a:r>
                <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rPr>
                <a:t>提高学生个性化学习能力</a:t>
              </a:r>
            </a:p>
            <a:p>
              <a:pPr>
                <a:lnSpc>
                  <a:spcPct val="150000"/>
                </a:lnSpc>
              </a:pPr>
              <a:r>
                <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rPr>
                <a:t>教育公共健康预警</a:t>
              </a:r>
            </a:p>
          </p:txBody>
        </p:sp>
        <p:sp>
          <p:nvSpPr>
            <p:cNvPr id="29" name="TextBox 28"/>
            <p:cNvSpPr txBox="1"/>
            <p:nvPr/>
          </p:nvSpPr>
          <p:spPr>
            <a:xfrm>
              <a:off x="5414073" y="4225460"/>
              <a:ext cx="2473960" cy="427355"/>
            </a:xfrm>
            <a:prstGeom prst="rect">
              <a:avLst/>
            </a:prstGeom>
            <a:noFill/>
          </p:spPr>
          <p:txBody>
            <a:bodyPr wrap="none" lIns="182843" tIns="91422" rIns="182843" bIns="91422" rtlCol="0">
              <a:spAutoFit/>
            </a:bodyPr>
            <a:lstStyle/>
            <a:p>
              <a:pPr algn="ctr"/>
              <a:r>
                <a:rPr lang="en-US" altLang="zh-CN" sz="1600" b="1" dirty="0">
                  <a:solidFill>
                    <a:schemeClr val="tx2"/>
                  </a:solidFill>
                  <a:latin typeface="微软雅黑" panose="020B0503020204020204" pitchFamily="34" charset="-122"/>
                  <a:cs typeface="Aparajita" panose="020B0604020202020204" pitchFamily="34" charset="0"/>
                </a:rPr>
                <a:t>5G</a:t>
              </a:r>
              <a:r>
                <a:rPr lang="zh-CN" altLang="en-US" sz="1600" b="1" dirty="0">
                  <a:solidFill>
                    <a:schemeClr val="tx2"/>
                  </a:solidFill>
                  <a:latin typeface="微软雅黑" panose="020B0503020204020204" pitchFamily="34" charset="-122"/>
                  <a:cs typeface="Aparajita" panose="020B0604020202020204" pitchFamily="34" charset="0"/>
                </a:rPr>
                <a:t>将带我们走向哪里？</a:t>
              </a:r>
            </a:p>
          </p:txBody>
        </p:sp>
      </p:grpSp>
      <p:grpSp>
        <p:nvGrpSpPr>
          <p:cNvPr id="15" name="组合 14"/>
          <p:cNvGrpSpPr/>
          <p:nvPr/>
        </p:nvGrpSpPr>
        <p:grpSpPr>
          <a:xfrm>
            <a:off x="8112854" y="4222381"/>
            <a:ext cx="3238570" cy="1054073"/>
            <a:chOff x="8471470" y="4218570"/>
            <a:chExt cx="3238570" cy="1054073"/>
          </a:xfrm>
        </p:grpSpPr>
        <p:sp>
          <p:nvSpPr>
            <p:cNvPr id="9" name="矩形 8"/>
            <p:cNvSpPr/>
            <p:nvPr/>
          </p:nvSpPr>
          <p:spPr>
            <a:xfrm>
              <a:off x="8471470" y="4218570"/>
              <a:ext cx="434509" cy="4345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t>04</a:t>
              </a:r>
              <a:endParaRPr lang="zh-CN" altLang="en-US" sz="1600" b="1" dirty="0"/>
            </a:p>
          </p:txBody>
        </p:sp>
        <p:sp>
          <p:nvSpPr>
            <p:cNvPr id="18" name="TextBox 17"/>
            <p:cNvSpPr txBox="1"/>
            <p:nvPr/>
          </p:nvSpPr>
          <p:spPr>
            <a:xfrm>
              <a:off x="8905979" y="4581128"/>
              <a:ext cx="2733843" cy="691515"/>
            </a:xfrm>
            <a:prstGeom prst="rect">
              <a:avLst/>
            </a:prstGeom>
            <a:noFill/>
          </p:spPr>
          <p:txBody>
            <a:bodyPr wrap="square" rtlCol="0">
              <a:spAutoFit/>
            </a:bodyPr>
            <a:lstStyle/>
            <a:p>
              <a:pPr>
                <a:lnSpc>
                  <a:spcPct val="150000"/>
                </a:lnSpc>
              </a:pPr>
              <a:r>
                <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rPr>
                <a:t>指导公司战略发展目标</a:t>
              </a:r>
            </a:p>
            <a:p>
              <a:pPr>
                <a:lnSpc>
                  <a:spcPct val="150000"/>
                </a:lnSpc>
              </a:pPr>
              <a:r>
                <a:rPr lang="zh-CN" altLang="en-US" sz="1300" dirty="0">
                  <a:solidFill>
                    <a:schemeClr val="tx1">
                      <a:lumMod val="65000"/>
                      <a:lumOff val="35000"/>
                    </a:schemeClr>
                  </a:solidFill>
                  <a:latin typeface="微软雅黑 Light" panose="020B0502040204020203" pitchFamily="34" charset="-122"/>
                  <a:ea typeface="微软雅黑 Light" panose="020B0502040204020203" pitchFamily="34" charset="-122"/>
                </a:rPr>
                <a:t>促进个人发展</a:t>
              </a:r>
            </a:p>
          </p:txBody>
        </p:sp>
        <p:sp>
          <p:nvSpPr>
            <p:cNvPr id="30" name="TextBox 29"/>
            <p:cNvSpPr txBox="1"/>
            <p:nvPr/>
          </p:nvSpPr>
          <p:spPr>
            <a:xfrm>
              <a:off x="9032880" y="4229270"/>
              <a:ext cx="2677160" cy="427355"/>
            </a:xfrm>
            <a:prstGeom prst="rect">
              <a:avLst/>
            </a:prstGeom>
            <a:noFill/>
          </p:spPr>
          <p:txBody>
            <a:bodyPr wrap="none" lIns="182843" tIns="91422" rIns="182843" bIns="91422" rtlCol="0">
              <a:spAutoFit/>
            </a:bodyPr>
            <a:lstStyle/>
            <a:p>
              <a:pPr algn="ctr"/>
              <a:r>
                <a:rPr lang="en-US" altLang="zh-CN" sz="1600" b="1" dirty="0">
                  <a:solidFill>
                    <a:schemeClr val="tx2"/>
                  </a:solidFill>
                  <a:latin typeface="微软雅黑" panose="020B0503020204020204" pitchFamily="34" charset="-122"/>
                  <a:cs typeface="Aparajita" panose="020B0604020202020204" pitchFamily="34" charset="0"/>
                </a:rPr>
                <a:t>5G</a:t>
              </a:r>
              <a:r>
                <a:rPr lang="zh-CN" altLang="en-US" sz="1600" b="1" dirty="0">
                  <a:solidFill>
                    <a:schemeClr val="tx2"/>
                  </a:solidFill>
                  <a:latin typeface="微软雅黑" panose="020B0503020204020204" pitchFamily="34" charset="-122"/>
                  <a:cs typeface="Aparajita" panose="020B0604020202020204" pitchFamily="34" charset="0"/>
                </a:rPr>
                <a:t>对公司与个人重要吗？</a:t>
              </a:r>
            </a:p>
          </p:txBody>
        </p:sp>
      </p:grpSp>
      <p:sp>
        <p:nvSpPr>
          <p:cNvPr id="21" name="矩形 20"/>
          <p:cNvSpPr/>
          <p:nvPr/>
        </p:nvSpPr>
        <p:spPr>
          <a:xfrm>
            <a:off x="697230" y="793115"/>
            <a:ext cx="3204845" cy="5239385"/>
          </a:xfrm>
          <a:prstGeom prst="rect">
            <a:avLst/>
          </a:prstGeom>
          <a:solidFill>
            <a:schemeClr val="tx1">
              <a:lumMod val="85000"/>
              <a:lumOff val="15000"/>
              <a:alpha val="56000"/>
            </a:schemeClr>
          </a:solidFill>
          <a:ln>
            <a:solidFill>
              <a:schemeClr val="accent2"/>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1663065" y="2042795"/>
            <a:ext cx="957580" cy="280098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1743075" y="2123440"/>
            <a:ext cx="957580" cy="2800985"/>
          </a:xfrm>
          <a:prstGeom prst="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TextBox 5"/>
          <p:cNvSpPr txBox="1"/>
          <p:nvPr/>
        </p:nvSpPr>
        <p:spPr>
          <a:xfrm>
            <a:off x="1922780" y="2697480"/>
            <a:ext cx="345440" cy="1753235"/>
          </a:xfrm>
          <a:prstGeom prst="rect">
            <a:avLst/>
          </a:prstGeom>
          <a:noFill/>
        </p:spPr>
        <p:txBody>
          <a:bodyPr wrap="square" rtlCol="0">
            <a:spAutoFit/>
          </a:bodyPr>
          <a:lstStyle/>
          <a:p>
            <a:r>
              <a:rPr lang="zh-CN" altLang="en-US" sz="3600" b="1" dirty="0">
                <a:solidFill>
                  <a:schemeClr val="bg1"/>
                </a:solidFill>
              </a:rPr>
              <a:t>目</a:t>
            </a:r>
          </a:p>
          <a:p>
            <a:endParaRPr lang="zh-CN" altLang="en-US" sz="3600" b="1" dirty="0">
              <a:solidFill>
                <a:schemeClr val="bg1"/>
              </a:solidFill>
            </a:endParaRPr>
          </a:p>
          <a:p>
            <a:r>
              <a:rPr lang="zh-CN" altLang="en-US" sz="3600" b="1" dirty="0">
                <a:solidFill>
                  <a:schemeClr val="bg1"/>
                </a:solidFill>
              </a:rPr>
              <a:t>录</a:t>
            </a:r>
          </a:p>
        </p:txBody>
      </p:sp>
    </p:spTree>
  </p:cSld>
  <p:clrMapOvr>
    <a:masterClrMapping/>
  </p:clrMapOvr>
  <mc:AlternateContent xmlns:mc="http://schemas.openxmlformats.org/markup-compatibility/2006" xmlns:p14="http://schemas.microsoft.com/office/powerpoint/2010/main">
    <mc:Choice Requires="p14">
      <p:transition spd="slow" p14:dur="150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arn(outVertical)">
                                      <p:cBhvr>
                                        <p:cTn id="7" dur="500"/>
                                        <p:tgtEl>
                                          <p:spTgt spid="26"/>
                                        </p:tgtEl>
                                      </p:cBhvr>
                                    </p:animEffect>
                                  </p:childTnLst>
                                </p:cTn>
                              </p:par>
                              <p:par>
                                <p:cTn id="8" presetID="16" presetClass="entr" presetSubtype="37"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barn(outVertical)">
                                      <p:cBhvr>
                                        <p:cTn id="10" dur="500"/>
                                        <p:tgtEl>
                                          <p:spTgt spid="2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1000"/>
                                        <p:tgtEl>
                                          <p:spTgt spid="12"/>
                                        </p:tgtEl>
                                      </p:cBhvr>
                                    </p:animEffect>
                                    <p:anim calcmode="lin" valueType="num">
                                      <p:cBhvr>
                                        <p:cTn id="21" dur="1000" fill="hold"/>
                                        <p:tgtEl>
                                          <p:spTgt spid="12"/>
                                        </p:tgtEl>
                                        <p:attrNameLst>
                                          <p:attrName>ppt_x</p:attrName>
                                        </p:attrNameLst>
                                      </p:cBhvr>
                                      <p:tavLst>
                                        <p:tav tm="0">
                                          <p:val>
                                            <p:strVal val="#ppt_x"/>
                                          </p:val>
                                        </p:tav>
                                        <p:tav tm="100000">
                                          <p:val>
                                            <p:strVal val="#ppt_x"/>
                                          </p:val>
                                        </p:tav>
                                      </p:tavLst>
                                    </p:anim>
                                    <p:anim calcmode="lin" valueType="num">
                                      <p:cBhvr>
                                        <p:cTn id="22" dur="1000" fill="hold"/>
                                        <p:tgtEl>
                                          <p:spTgt spid="12"/>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42" presetClass="entr" presetSubtype="0" fill="hold" nodeType="afterEffect">
                                  <p:stCondLst>
                                    <p:cond delay="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1000"/>
                                        <p:tgtEl>
                                          <p:spTgt spid="14"/>
                                        </p:tgtEl>
                                      </p:cBhvr>
                                    </p:animEffect>
                                    <p:anim calcmode="lin" valueType="num">
                                      <p:cBhvr>
                                        <p:cTn id="27" dur="1000" fill="hold"/>
                                        <p:tgtEl>
                                          <p:spTgt spid="14"/>
                                        </p:tgtEl>
                                        <p:attrNameLst>
                                          <p:attrName>ppt_x</p:attrName>
                                        </p:attrNameLst>
                                      </p:cBhvr>
                                      <p:tavLst>
                                        <p:tav tm="0">
                                          <p:val>
                                            <p:strVal val="#ppt_x"/>
                                          </p:val>
                                        </p:tav>
                                        <p:tav tm="100000">
                                          <p:val>
                                            <p:strVal val="#ppt_x"/>
                                          </p:val>
                                        </p:tav>
                                      </p:tavLst>
                                    </p:anim>
                                    <p:anim calcmode="lin" valueType="num">
                                      <p:cBhvr>
                                        <p:cTn id="28" dur="1000" fill="hold"/>
                                        <p:tgtEl>
                                          <p:spTgt spid="14"/>
                                        </p:tgtEl>
                                        <p:attrNameLst>
                                          <p:attrName>ppt_y</p:attrName>
                                        </p:attrNameLst>
                                      </p:cBhvr>
                                      <p:tavLst>
                                        <p:tav tm="0">
                                          <p:val>
                                            <p:strVal val="#ppt_y+.1"/>
                                          </p:val>
                                        </p:tav>
                                        <p:tav tm="100000">
                                          <p:val>
                                            <p:strVal val="#ppt_y"/>
                                          </p:val>
                                        </p:tav>
                                      </p:tavLst>
                                    </p:anim>
                                  </p:childTnLst>
                                </p:cTn>
                              </p:par>
                            </p:childTnLst>
                          </p:cTn>
                        </p:par>
                        <p:par>
                          <p:cTn id="29" fill="hold">
                            <p:stCondLst>
                              <p:cond delay="3500"/>
                            </p:stCondLst>
                            <p:childTnLst>
                              <p:par>
                                <p:cTn id="30" presetID="42" presetClass="entr" presetSubtype="0" fill="hold"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12192000" cy="3429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38151" y="520700"/>
            <a:ext cx="11315700" cy="5816600"/>
            <a:chOff x="723107" y="871333"/>
            <a:chExt cx="10745787" cy="5115334"/>
          </a:xfrm>
          <a:effectLst>
            <a:outerShdw blurRad="279400" dist="63500" dir="5400000" algn="t" rotWithShape="0">
              <a:prstClr val="black">
                <a:alpha val="29000"/>
              </a:prstClr>
            </a:outerShdw>
          </a:effectLst>
        </p:grpSpPr>
        <p:sp>
          <p:nvSpPr>
            <p:cNvPr id="5" name="矩形 4"/>
            <p:cNvSpPr/>
            <p:nvPr/>
          </p:nvSpPr>
          <p:spPr>
            <a:xfrm>
              <a:off x="723107" y="871333"/>
              <a:ext cx="10745787" cy="5115334"/>
            </a:xfrm>
            <a:prstGeom prst="rect">
              <a:avLst/>
            </a:prstGeom>
            <a:blipFill>
              <a:blip r:embed="rId3">
                <a:grayscl/>
              </a:blip>
              <a:srcRect/>
              <a:stretch>
                <a:fillRect t="-19551" b="-194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3107" y="871333"/>
              <a:ext cx="10745787" cy="511533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3992610" y="1325026"/>
            <a:ext cx="4206781" cy="4206781"/>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3860804" y="1094227"/>
            <a:ext cx="4470396" cy="4669416"/>
          </a:xfrm>
          <a:custGeom>
            <a:avLst/>
            <a:gdLst>
              <a:gd name="connsiteX0" fmla="*/ 1992 w 5668013"/>
              <a:gd name="connsiteY0" fmla="*/ 3821301 h 5920352"/>
              <a:gd name="connsiteX1" fmla="*/ 112589 w 5668013"/>
              <a:gd name="connsiteY1" fmla="*/ 3821301 h 5920352"/>
              <a:gd name="connsiteX2" fmla="*/ 204047 w 5668013"/>
              <a:gd name="connsiteY2" fmla="*/ 4071184 h 5920352"/>
              <a:gd name="connsiteX3" fmla="*/ 2834006 w 5668013"/>
              <a:gd name="connsiteY3" fmla="*/ 5814437 h 5920352"/>
              <a:gd name="connsiteX4" fmla="*/ 5463965 w 5668013"/>
              <a:gd name="connsiteY4" fmla="*/ 4071184 h 5920352"/>
              <a:gd name="connsiteX5" fmla="*/ 5555423 w 5668013"/>
              <a:gd name="connsiteY5" fmla="*/ 3821301 h 5920352"/>
              <a:gd name="connsiteX6" fmla="*/ 5666020 w 5668013"/>
              <a:gd name="connsiteY6" fmla="*/ 3821301 h 5920352"/>
              <a:gd name="connsiteX7" fmla="*/ 5661098 w 5668013"/>
              <a:gd name="connsiteY7" fmla="*/ 3840442 h 5920352"/>
              <a:gd name="connsiteX8" fmla="*/ 2834006 w 5668013"/>
              <a:gd name="connsiteY8" fmla="*/ 5920352 h 5920352"/>
              <a:gd name="connsiteX9" fmla="*/ 6914 w 5668013"/>
              <a:gd name="connsiteY9" fmla="*/ 3840442 h 5920352"/>
              <a:gd name="connsiteX10" fmla="*/ 2834006 w 5668013"/>
              <a:gd name="connsiteY10" fmla="*/ 0 h 5920352"/>
              <a:gd name="connsiteX11" fmla="*/ 5661098 w 5668013"/>
              <a:gd name="connsiteY11" fmla="*/ 2079910 h 5920352"/>
              <a:gd name="connsiteX12" fmla="*/ 5668013 w 5668013"/>
              <a:gd name="connsiteY12" fmla="*/ 2106801 h 5920352"/>
              <a:gd name="connsiteX13" fmla="*/ 5558260 w 5668013"/>
              <a:gd name="connsiteY13" fmla="*/ 2106801 h 5920352"/>
              <a:gd name="connsiteX14" fmla="*/ 5463965 w 5668013"/>
              <a:gd name="connsiteY14" fmla="*/ 1849169 h 5920352"/>
              <a:gd name="connsiteX15" fmla="*/ 2834006 w 5668013"/>
              <a:gd name="connsiteY15" fmla="*/ 105915 h 5920352"/>
              <a:gd name="connsiteX16" fmla="*/ 204047 w 5668013"/>
              <a:gd name="connsiteY16" fmla="*/ 1849169 h 5920352"/>
              <a:gd name="connsiteX17" fmla="*/ 109753 w 5668013"/>
              <a:gd name="connsiteY17" fmla="*/ 2106801 h 5920352"/>
              <a:gd name="connsiteX18" fmla="*/ 0 w 5668013"/>
              <a:gd name="connsiteY18" fmla="*/ 2106801 h 5920352"/>
              <a:gd name="connsiteX19" fmla="*/ 6914 w 5668013"/>
              <a:gd name="connsiteY19" fmla="*/ 2079910 h 5920352"/>
              <a:gd name="connsiteX20" fmla="*/ 2834006 w 5668013"/>
              <a:gd name="connsiteY20" fmla="*/ 0 h 59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68013" h="5920352">
                <a:moveTo>
                  <a:pt x="1992" y="3821301"/>
                </a:moveTo>
                <a:lnTo>
                  <a:pt x="112589" y="3821301"/>
                </a:lnTo>
                <a:lnTo>
                  <a:pt x="204047" y="4071184"/>
                </a:lnTo>
                <a:cubicBezTo>
                  <a:pt x="637348" y="5095621"/>
                  <a:pt x="1651733" y="5814437"/>
                  <a:pt x="2834006" y="5814437"/>
                </a:cubicBezTo>
                <a:cubicBezTo>
                  <a:pt x="4016280" y="5814437"/>
                  <a:pt x="5030665" y="5095621"/>
                  <a:pt x="5463965" y="4071184"/>
                </a:cubicBezTo>
                <a:lnTo>
                  <a:pt x="5555423" y="3821301"/>
                </a:lnTo>
                <a:lnTo>
                  <a:pt x="5666020" y="3821301"/>
                </a:lnTo>
                <a:lnTo>
                  <a:pt x="5661098" y="3840442"/>
                </a:lnTo>
                <a:cubicBezTo>
                  <a:pt x="5286306" y="5045437"/>
                  <a:pt x="4162330" y="5920352"/>
                  <a:pt x="2834006" y="5920352"/>
                </a:cubicBezTo>
                <a:cubicBezTo>
                  <a:pt x="1505683" y="5920352"/>
                  <a:pt x="381706" y="5045437"/>
                  <a:pt x="6914" y="3840442"/>
                </a:cubicBezTo>
                <a:close/>
                <a:moveTo>
                  <a:pt x="2834006" y="0"/>
                </a:moveTo>
                <a:cubicBezTo>
                  <a:pt x="4162330" y="0"/>
                  <a:pt x="5286306" y="874916"/>
                  <a:pt x="5661098" y="2079910"/>
                </a:cubicBezTo>
                <a:lnTo>
                  <a:pt x="5668013" y="2106801"/>
                </a:lnTo>
                <a:lnTo>
                  <a:pt x="5558260" y="2106801"/>
                </a:lnTo>
                <a:lnTo>
                  <a:pt x="5463965" y="1849169"/>
                </a:lnTo>
                <a:cubicBezTo>
                  <a:pt x="5030665" y="824732"/>
                  <a:pt x="4016280" y="105915"/>
                  <a:pt x="2834006" y="105915"/>
                </a:cubicBezTo>
                <a:cubicBezTo>
                  <a:pt x="1651733" y="105915"/>
                  <a:pt x="637348" y="824732"/>
                  <a:pt x="204047" y="1849169"/>
                </a:cubicBezTo>
                <a:lnTo>
                  <a:pt x="109753" y="2106801"/>
                </a:lnTo>
                <a:lnTo>
                  <a:pt x="0" y="2106801"/>
                </a:lnTo>
                <a:lnTo>
                  <a:pt x="6914" y="2079910"/>
                </a:lnTo>
                <a:cubicBezTo>
                  <a:pt x="381706" y="874916"/>
                  <a:pt x="1505683" y="0"/>
                  <a:pt x="283400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文本框 64"/>
          <p:cNvSpPr txBox="1"/>
          <p:nvPr/>
        </p:nvSpPr>
        <p:spPr>
          <a:xfrm>
            <a:off x="4618234" y="1956260"/>
            <a:ext cx="2955535" cy="1015663"/>
          </a:xfrm>
          <a:prstGeom prst="rect">
            <a:avLst/>
          </a:prstGeom>
          <a:noFill/>
        </p:spPr>
        <p:txBody>
          <a:bodyPr wrap="square" rtlCol="0">
            <a:spAutoFit/>
            <a:scene3d>
              <a:camera prst="orthographicFront"/>
              <a:lightRig rig="threePt" dir="t"/>
            </a:scene3d>
            <a:sp3d contourW="12700"/>
          </a:bodyPr>
          <a:lstStyle/>
          <a:p>
            <a:pPr algn="ctr"/>
            <a:r>
              <a:rPr lang="en-US" altLang="zh-CN" sz="6000" dirty="0">
                <a:solidFill>
                  <a:schemeClr val="accent2"/>
                </a:solidFill>
                <a:latin typeface="Century Gothic" panose="020B0502020202020204" pitchFamily="34" charset="0"/>
              </a:rPr>
              <a:t>01</a:t>
            </a:r>
          </a:p>
        </p:txBody>
      </p:sp>
      <p:cxnSp>
        <p:nvCxnSpPr>
          <p:cNvPr id="66" name="直接连接符 65"/>
          <p:cNvCxnSpPr/>
          <p:nvPr/>
        </p:nvCxnSpPr>
        <p:spPr>
          <a:xfrm>
            <a:off x="5745435" y="3973904"/>
            <a:ext cx="70113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141788" y="3014281"/>
            <a:ext cx="3908425" cy="706755"/>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ctr"/>
            <a:r>
              <a:rPr lang="en-US" altLang="zh-CN" sz="4000" b="1" dirty="0">
                <a:solidFill>
                  <a:schemeClr val="bg1"/>
                </a:solidFill>
              </a:rPr>
              <a:t>5G</a:t>
            </a:r>
            <a:r>
              <a:rPr lang="zh-CN" altLang="en-US" sz="4000" b="1" dirty="0">
                <a:solidFill>
                  <a:schemeClr val="bg1"/>
                </a:solidFill>
              </a:rPr>
              <a:t>带来了什么？</a:t>
            </a:r>
          </a:p>
        </p:txBody>
      </p:sp>
    </p:spTree>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1000"/>
                                        <p:tgtEl>
                                          <p:spTgt spid="65"/>
                                        </p:tgtEl>
                                      </p:cBhvr>
                                    </p:animEffect>
                                    <p:anim calcmode="lin" valueType="num">
                                      <p:cBhvr>
                                        <p:cTn id="19" dur="1000" fill="hold"/>
                                        <p:tgtEl>
                                          <p:spTgt spid="65"/>
                                        </p:tgtEl>
                                        <p:attrNameLst>
                                          <p:attrName>ppt_x</p:attrName>
                                        </p:attrNameLst>
                                      </p:cBhvr>
                                      <p:tavLst>
                                        <p:tav tm="0">
                                          <p:val>
                                            <p:strVal val="#ppt_x"/>
                                          </p:val>
                                        </p:tav>
                                        <p:tav tm="100000">
                                          <p:val>
                                            <p:strVal val="#ppt_x"/>
                                          </p:val>
                                        </p:tav>
                                      </p:tavLst>
                                    </p:anim>
                                    <p:anim calcmode="lin" valueType="num">
                                      <p:cBhvr>
                                        <p:cTn id="20" dur="1000" fill="hold"/>
                                        <p:tgtEl>
                                          <p:spTgt spid="6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1000"/>
                                        <p:tgtEl>
                                          <p:spTgt spid="67"/>
                                        </p:tgtEl>
                                      </p:cBhvr>
                                    </p:animEffect>
                                    <p:anim calcmode="lin" valueType="num">
                                      <p:cBhvr>
                                        <p:cTn id="24" dur="1000" fill="hold"/>
                                        <p:tgtEl>
                                          <p:spTgt spid="67"/>
                                        </p:tgtEl>
                                        <p:attrNameLst>
                                          <p:attrName>ppt_x</p:attrName>
                                        </p:attrNameLst>
                                      </p:cBhvr>
                                      <p:tavLst>
                                        <p:tav tm="0">
                                          <p:val>
                                            <p:strVal val="#ppt_x"/>
                                          </p:val>
                                        </p:tav>
                                        <p:tav tm="100000">
                                          <p:val>
                                            <p:strVal val="#ppt_x"/>
                                          </p:val>
                                        </p:tav>
                                      </p:tavLst>
                                    </p:anim>
                                    <p:anim calcmode="lin" valueType="num">
                                      <p:cBhvr>
                                        <p:cTn id="25" dur="1000" fill="hold"/>
                                        <p:tgtEl>
                                          <p:spTgt spid="6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16" presetClass="entr" presetSubtype="21"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barn(inVertical)">
                                      <p:cBhvr>
                                        <p:cTn id="2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3" grpId="0" bldLvl="0" animBg="1"/>
      <p:bldP spid="65" grpId="0"/>
      <p:bldP spid="6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îṡļîdê"/>
          <p:cNvSpPr/>
          <p:nvPr/>
        </p:nvSpPr>
        <p:spPr>
          <a:xfrm rot="5400000">
            <a:off x="10403304" y="4723245"/>
            <a:ext cx="397117" cy="397117"/>
          </a:xfrm>
          <a:custGeom>
            <a:avLst/>
            <a:gdLst>
              <a:gd name="connsiteX0" fmla="*/ 0 w 952500"/>
              <a:gd name="connsiteY0" fmla="*/ 536819 h 952500"/>
              <a:gd name="connsiteX1" fmla="*/ 0 w 952500"/>
              <a:gd name="connsiteY1" fmla="*/ 415681 h 952500"/>
              <a:gd name="connsiteX2" fmla="*/ 415681 w 952500"/>
              <a:gd name="connsiteY2" fmla="*/ 415681 h 952500"/>
              <a:gd name="connsiteX3" fmla="*/ 415681 w 952500"/>
              <a:gd name="connsiteY3" fmla="*/ 0 h 952500"/>
              <a:gd name="connsiteX4" fmla="*/ 536819 w 952500"/>
              <a:gd name="connsiteY4" fmla="*/ 0 h 952500"/>
              <a:gd name="connsiteX5" fmla="*/ 536819 w 952500"/>
              <a:gd name="connsiteY5" fmla="*/ 415681 h 952500"/>
              <a:gd name="connsiteX6" fmla="*/ 952500 w 952500"/>
              <a:gd name="connsiteY6" fmla="*/ 415681 h 952500"/>
              <a:gd name="connsiteX7" fmla="*/ 952500 w 952500"/>
              <a:gd name="connsiteY7" fmla="*/ 536819 h 952500"/>
              <a:gd name="connsiteX8" fmla="*/ 536819 w 952500"/>
              <a:gd name="connsiteY8" fmla="*/ 536819 h 952500"/>
              <a:gd name="connsiteX9" fmla="*/ 536819 w 952500"/>
              <a:gd name="connsiteY9" fmla="*/ 952500 h 952500"/>
              <a:gd name="connsiteX10" fmla="*/ 415681 w 952500"/>
              <a:gd name="connsiteY10" fmla="*/ 952500 h 952500"/>
              <a:gd name="connsiteX11" fmla="*/ 415681 w 952500"/>
              <a:gd name="connsiteY11" fmla="*/ 536819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2500" h="952500">
                <a:moveTo>
                  <a:pt x="0" y="536819"/>
                </a:moveTo>
                <a:lnTo>
                  <a:pt x="0" y="415681"/>
                </a:lnTo>
                <a:lnTo>
                  <a:pt x="415681" y="415681"/>
                </a:lnTo>
                <a:lnTo>
                  <a:pt x="415681" y="0"/>
                </a:lnTo>
                <a:lnTo>
                  <a:pt x="536819" y="0"/>
                </a:lnTo>
                <a:lnTo>
                  <a:pt x="536819" y="415681"/>
                </a:lnTo>
                <a:lnTo>
                  <a:pt x="952500" y="415681"/>
                </a:lnTo>
                <a:lnTo>
                  <a:pt x="952500" y="536819"/>
                </a:lnTo>
                <a:lnTo>
                  <a:pt x="536819" y="536819"/>
                </a:lnTo>
                <a:lnTo>
                  <a:pt x="536819" y="952500"/>
                </a:lnTo>
                <a:lnTo>
                  <a:pt x="415681" y="952500"/>
                </a:lnTo>
                <a:lnTo>
                  <a:pt x="415681" y="53681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4" name="íṥḷïďe"/>
          <p:cNvSpPr/>
          <p:nvPr/>
        </p:nvSpPr>
        <p:spPr>
          <a:xfrm>
            <a:off x="6472555" y="2070100"/>
            <a:ext cx="3930650" cy="2717800"/>
          </a:xfrm>
          <a:prstGeom prst="rect">
            <a:avLst/>
          </a:prstGeom>
          <a:blipFill dpi="0" rotWithShape="1">
            <a:blip r:embed="rId3">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5" name="í$1ïdé"/>
          <p:cNvSpPr/>
          <p:nvPr/>
        </p:nvSpPr>
        <p:spPr>
          <a:xfrm>
            <a:off x="1574800" y="2070100"/>
            <a:ext cx="3906520" cy="2717800"/>
          </a:xfrm>
          <a:prstGeom prst="rect">
            <a:avLst/>
          </a:prstGeom>
          <a:blipFill dpi="0" rotWithShape="1">
            <a:blip r:embed="rId4">
              <a:extLst>
                <a:ext uri="{28A0092B-C50C-407E-A947-70E740481C1C}">
                  <a14:useLocalDpi xmlns:a14="http://schemas.microsoft.com/office/drawing/2010/main" val="0"/>
                </a:ext>
              </a:extLst>
            </a:blip>
            <a:srcRect/>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sp>
        <p:nvSpPr>
          <p:cNvPr id="9" name="îšľîďe"/>
          <p:cNvSpPr/>
          <p:nvPr/>
        </p:nvSpPr>
        <p:spPr>
          <a:xfrm rot="16200000" flipH="1">
            <a:off x="1228725" y="1781109"/>
            <a:ext cx="345931" cy="345931"/>
          </a:xfrm>
          <a:custGeom>
            <a:avLst/>
            <a:gdLst>
              <a:gd name="connsiteX0" fmla="*/ 0 w 952500"/>
              <a:gd name="connsiteY0" fmla="*/ 536819 h 952500"/>
              <a:gd name="connsiteX1" fmla="*/ 0 w 952500"/>
              <a:gd name="connsiteY1" fmla="*/ 415681 h 952500"/>
              <a:gd name="connsiteX2" fmla="*/ 415681 w 952500"/>
              <a:gd name="connsiteY2" fmla="*/ 415681 h 952500"/>
              <a:gd name="connsiteX3" fmla="*/ 415681 w 952500"/>
              <a:gd name="connsiteY3" fmla="*/ 0 h 952500"/>
              <a:gd name="connsiteX4" fmla="*/ 536819 w 952500"/>
              <a:gd name="connsiteY4" fmla="*/ 0 h 952500"/>
              <a:gd name="connsiteX5" fmla="*/ 536819 w 952500"/>
              <a:gd name="connsiteY5" fmla="*/ 415681 h 952500"/>
              <a:gd name="connsiteX6" fmla="*/ 952500 w 952500"/>
              <a:gd name="connsiteY6" fmla="*/ 415681 h 952500"/>
              <a:gd name="connsiteX7" fmla="*/ 952500 w 952500"/>
              <a:gd name="connsiteY7" fmla="*/ 536819 h 952500"/>
              <a:gd name="connsiteX8" fmla="*/ 536819 w 952500"/>
              <a:gd name="connsiteY8" fmla="*/ 536819 h 952500"/>
              <a:gd name="connsiteX9" fmla="*/ 536819 w 952500"/>
              <a:gd name="connsiteY9" fmla="*/ 952500 h 952500"/>
              <a:gd name="connsiteX10" fmla="*/ 415681 w 952500"/>
              <a:gd name="connsiteY10" fmla="*/ 952500 h 952500"/>
              <a:gd name="connsiteX11" fmla="*/ 415681 w 952500"/>
              <a:gd name="connsiteY11" fmla="*/ 536819 h 952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52500" h="952500">
                <a:moveTo>
                  <a:pt x="0" y="536819"/>
                </a:moveTo>
                <a:lnTo>
                  <a:pt x="0" y="415681"/>
                </a:lnTo>
                <a:lnTo>
                  <a:pt x="415681" y="415681"/>
                </a:lnTo>
                <a:lnTo>
                  <a:pt x="415681" y="0"/>
                </a:lnTo>
                <a:lnTo>
                  <a:pt x="536819" y="0"/>
                </a:lnTo>
                <a:lnTo>
                  <a:pt x="536819" y="415681"/>
                </a:lnTo>
                <a:lnTo>
                  <a:pt x="952500" y="415681"/>
                </a:lnTo>
                <a:lnTo>
                  <a:pt x="952500" y="536819"/>
                </a:lnTo>
                <a:lnTo>
                  <a:pt x="536819" y="536819"/>
                </a:lnTo>
                <a:lnTo>
                  <a:pt x="536819" y="952500"/>
                </a:lnTo>
                <a:lnTo>
                  <a:pt x="415681" y="952500"/>
                </a:lnTo>
                <a:lnTo>
                  <a:pt x="415681" y="53681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p>
        </p:txBody>
      </p:sp>
      <p:grpSp>
        <p:nvGrpSpPr>
          <p:cNvPr id="15" name="组合 14"/>
          <p:cNvGrpSpPr/>
          <p:nvPr/>
        </p:nvGrpSpPr>
        <p:grpSpPr>
          <a:xfrm>
            <a:off x="1983766" y="5120085"/>
            <a:ext cx="3080082" cy="955139"/>
            <a:chOff x="3326942" y="2412339"/>
            <a:chExt cx="2729458" cy="955139"/>
          </a:xfrm>
        </p:grpSpPr>
        <p:sp>
          <p:nvSpPr>
            <p:cNvPr id="16" name="文本框 15"/>
            <p:cNvSpPr txBox="1"/>
            <p:nvPr/>
          </p:nvSpPr>
          <p:spPr>
            <a:xfrm>
              <a:off x="3624781" y="2412339"/>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大带宽</a:t>
              </a:r>
            </a:p>
          </p:txBody>
        </p:sp>
        <p:sp>
          <p:nvSpPr>
            <p:cNvPr id="17" name="文本框 16"/>
            <p:cNvSpPr txBox="1"/>
            <p:nvPr/>
          </p:nvSpPr>
          <p:spPr>
            <a:xfrm>
              <a:off x="3326942" y="2750893"/>
              <a:ext cx="2729458" cy="61658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zh-CN" altLang="en-US" sz="1000" dirty="0">
                  <a:solidFill>
                    <a:schemeClr val="tx1">
                      <a:lumMod val="65000"/>
                      <a:lumOff val="35000"/>
                    </a:schemeClr>
                  </a:solidFill>
                  <a:latin typeface="Century Gothic" panose="020B0502020202020204" pitchFamily="34" charset="0"/>
                  <a:ea typeface="+mj-ea"/>
                </a:rPr>
                <a:t>相比与</a:t>
              </a:r>
              <a:r>
                <a:rPr lang="en-US" altLang="zh-CN" sz="1000" dirty="0">
                  <a:solidFill>
                    <a:schemeClr val="tx1">
                      <a:lumMod val="65000"/>
                      <a:lumOff val="35000"/>
                    </a:schemeClr>
                  </a:solidFill>
                  <a:latin typeface="Century Gothic" panose="020B0502020202020204" pitchFamily="34" charset="0"/>
                  <a:ea typeface="+mj-ea"/>
                </a:rPr>
                <a:t>4G</a:t>
              </a:r>
              <a:r>
                <a:rPr lang="zh-CN" altLang="en-US" sz="1000" dirty="0">
                  <a:solidFill>
                    <a:schemeClr val="tx1">
                      <a:lumMod val="65000"/>
                      <a:lumOff val="35000"/>
                    </a:schemeClr>
                  </a:solidFill>
                  <a:latin typeface="Century Gothic" panose="020B0502020202020204" pitchFamily="34" charset="0"/>
                  <a:ea typeface="+mj-ea"/>
                </a:rPr>
                <a:t>时代</a:t>
              </a:r>
              <a:r>
                <a:rPr lang="en-US" altLang="zh-CN" sz="1000" dirty="0">
                  <a:solidFill>
                    <a:schemeClr val="tx1">
                      <a:lumMod val="65000"/>
                      <a:lumOff val="35000"/>
                    </a:schemeClr>
                  </a:solidFill>
                  <a:latin typeface="Century Gothic" panose="020B0502020202020204" pitchFamily="34" charset="0"/>
                  <a:ea typeface="+mj-ea"/>
                </a:rPr>
                <a:t>100Mbps</a:t>
              </a:r>
              <a:r>
                <a:rPr lang="zh-CN" altLang="en-US" sz="1000" dirty="0">
                  <a:solidFill>
                    <a:schemeClr val="tx1">
                      <a:lumMod val="65000"/>
                      <a:lumOff val="35000"/>
                    </a:schemeClr>
                  </a:solidFill>
                  <a:latin typeface="Century Gothic" panose="020B0502020202020204" pitchFamily="34" charset="0"/>
                  <a:ea typeface="+mj-ea"/>
                </a:rPr>
                <a:t>，</a:t>
              </a:r>
              <a:r>
                <a:rPr lang="en-US" altLang="zh-CN" sz="1000" dirty="0">
                  <a:solidFill>
                    <a:schemeClr val="tx1">
                      <a:lumMod val="65000"/>
                      <a:lumOff val="35000"/>
                    </a:schemeClr>
                  </a:solidFill>
                  <a:latin typeface="Century Gothic" panose="020B0502020202020204" pitchFamily="34" charset="0"/>
                  <a:ea typeface="+mj-ea"/>
                </a:rPr>
                <a:t>5G</a:t>
              </a:r>
              <a:r>
                <a:rPr lang="zh-CN" altLang="en-US" sz="1000" dirty="0">
                  <a:solidFill>
                    <a:schemeClr val="tx1">
                      <a:lumMod val="65000"/>
                      <a:lumOff val="35000"/>
                    </a:schemeClr>
                  </a:solidFill>
                  <a:latin typeface="Century Gothic" panose="020B0502020202020204" pitchFamily="34" charset="0"/>
                  <a:ea typeface="+mj-ea"/>
                </a:rPr>
                <a:t>所提供的带宽在实验环境下可达</a:t>
              </a:r>
              <a:r>
                <a:rPr lang="en-US" altLang="zh-CN" sz="1000" dirty="0">
                  <a:solidFill>
                    <a:schemeClr val="tx1">
                      <a:lumMod val="65000"/>
                      <a:lumOff val="35000"/>
                    </a:schemeClr>
                  </a:solidFill>
                  <a:latin typeface="Century Gothic" panose="020B0502020202020204" pitchFamily="34" charset="0"/>
                  <a:ea typeface="+mj-ea"/>
                </a:rPr>
                <a:t>2Gbps-4Gbps,</a:t>
              </a:r>
              <a:r>
                <a:rPr lang="zh-CN" altLang="en-US" sz="1000" dirty="0">
                  <a:solidFill>
                    <a:schemeClr val="tx1">
                      <a:lumMod val="65000"/>
                      <a:lumOff val="35000"/>
                    </a:schemeClr>
                  </a:solidFill>
                  <a:latin typeface="Century Gothic" panose="020B0502020202020204" pitchFamily="34" charset="0"/>
                  <a:ea typeface="+mj-ea"/>
                </a:rPr>
                <a:t>现实环境下也将达到</a:t>
              </a:r>
              <a:r>
                <a:rPr lang="en-US" altLang="zh-CN" sz="1000" dirty="0">
                  <a:solidFill>
                    <a:schemeClr val="tx1">
                      <a:lumMod val="65000"/>
                      <a:lumOff val="35000"/>
                    </a:schemeClr>
                  </a:solidFill>
                  <a:latin typeface="Century Gothic" panose="020B0502020202020204" pitchFamily="34" charset="0"/>
                  <a:ea typeface="+mj-ea"/>
                </a:rPr>
                <a:t>300Mbps-600Mbps</a:t>
              </a:r>
              <a:r>
                <a:rPr lang="zh-CN" altLang="en-US" sz="1000" dirty="0">
                  <a:solidFill>
                    <a:schemeClr val="tx1">
                      <a:lumMod val="65000"/>
                      <a:lumOff val="35000"/>
                    </a:schemeClr>
                  </a:solidFill>
                  <a:latin typeface="Century Gothic" panose="020B0502020202020204" pitchFamily="34" charset="0"/>
                  <a:ea typeface="+mj-ea"/>
                </a:rPr>
                <a:t>，且可以叠加进行速率升级。</a:t>
              </a:r>
            </a:p>
          </p:txBody>
        </p:sp>
      </p:grpSp>
      <p:grpSp>
        <p:nvGrpSpPr>
          <p:cNvPr id="18" name="组合 17"/>
          <p:cNvGrpSpPr/>
          <p:nvPr/>
        </p:nvGrpSpPr>
        <p:grpSpPr>
          <a:xfrm>
            <a:off x="6897839" y="5090339"/>
            <a:ext cx="3080082" cy="984885"/>
            <a:chOff x="3326942" y="2382593"/>
            <a:chExt cx="2729458" cy="984885"/>
          </a:xfrm>
        </p:grpSpPr>
        <p:sp>
          <p:nvSpPr>
            <p:cNvPr id="19" name="文本框 18"/>
            <p:cNvSpPr txBox="1"/>
            <p:nvPr/>
          </p:nvSpPr>
          <p:spPr>
            <a:xfrm>
              <a:off x="3624780" y="2382593"/>
              <a:ext cx="2133781" cy="368300"/>
            </a:xfrm>
            <a:prstGeom prst="rect">
              <a:avLst/>
            </a:prstGeom>
            <a:noFill/>
          </p:spPr>
          <p:txBody>
            <a:bodyPr wrap="square" rtlCol="0">
              <a:spAutoFit/>
              <a:scene3d>
                <a:camera prst="orthographicFront"/>
                <a:lightRig rig="threePt" dir="t"/>
              </a:scene3d>
              <a:sp3d contourW="12700"/>
            </a:bodyPr>
            <a:lstStyle/>
            <a:p>
              <a:pPr algn="ctr"/>
              <a:r>
                <a:rPr lang="zh-CN" altLang="en-US" b="1" dirty="0">
                  <a:solidFill>
                    <a:schemeClr val="tx1">
                      <a:lumMod val="75000"/>
                      <a:lumOff val="25000"/>
                    </a:schemeClr>
                  </a:solidFill>
                  <a:latin typeface="Century Gothic" panose="020B0502020202020204" pitchFamily="34" charset="0"/>
                </a:rPr>
                <a:t>低延迟</a:t>
              </a:r>
            </a:p>
          </p:txBody>
        </p:sp>
        <p:sp>
          <p:nvSpPr>
            <p:cNvPr id="20" name="文本框 19"/>
            <p:cNvSpPr txBox="1"/>
            <p:nvPr/>
          </p:nvSpPr>
          <p:spPr>
            <a:xfrm>
              <a:off x="3326942" y="2750893"/>
              <a:ext cx="2729458" cy="616585"/>
            </a:xfrm>
            <a:prstGeom prst="rect">
              <a:avLst/>
            </a:prstGeom>
            <a:noFill/>
          </p:spPr>
          <p:txBody>
            <a:bodyPr wrap="square" rtlCol="0">
              <a:spAutoFit/>
              <a:scene3d>
                <a:camera prst="orthographicFront"/>
                <a:lightRig rig="threePt" dir="t"/>
              </a:scene3d>
              <a:sp3d contourW="12700"/>
            </a:bodyPr>
            <a:lstStyle/>
            <a:p>
              <a:pPr algn="ctr">
                <a:lnSpc>
                  <a:spcPct val="114000"/>
                </a:lnSpc>
              </a:pPr>
              <a:r>
                <a:rPr lang="en-US" altLang="zh-CN" sz="1000" dirty="0">
                  <a:solidFill>
                    <a:schemeClr val="tx1">
                      <a:lumMod val="65000"/>
                      <a:lumOff val="35000"/>
                    </a:schemeClr>
                  </a:solidFill>
                  <a:latin typeface="Century Gothic" panose="020B0502020202020204" pitchFamily="34" charset="0"/>
                  <a:ea typeface="+mj-ea"/>
                </a:rPr>
                <a:t>5G</a:t>
              </a:r>
              <a:r>
                <a:rPr lang="zh-CN" altLang="en-US" sz="1000" dirty="0">
                  <a:solidFill>
                    <a:schemeClr val="tx1">
                      <a:lumMod val="65000"/>
                      <a:lumOff val="35000"/>
                    </a:schemeClr>
                  </a:solidFill>
                  <a:latin typeface="Century Gothic" panose="020B0502020202020204" pitchFamily="34" charset="0"/>
                  <a:ea typeface="+mj-ea"/>
                </a:rPr>
                <a:t>拥有可靠的低时延技术，可提供时延小于</a:t>
              </a:r>
              <a:r>
                <a:rPr lang="en-US" altLang="zh-CN" sz="1000" dirty="0">
                  <a:solidFill>
                    <a:schemeClr val="tx1">
                      <a:lumMod val="65000"/>
                      <a:lumOff val="35000"/>
                    </a:schemeClr>
                  </a:solidFill>
                  <a:latin typeface="Century Gothic" panose="020B0502020202020204" pitchFamily="34" charset="0"/>
                  <a:ea typeface="+mj-ea"/>
                </a:rPr>
                <a:t>1ms</a:t>
              </a:r>
              <a:r>
                <a:rPr lang="zh-CN" altLang="en-US" sz="1000" dirty="0">
                  <a:solidFill>
                    <a:schemeClr val="tx1">
                      <a:lumMod val="65000"/>
                      <a:lumOff val="35000"/>
                    </a:schemeClr>
                  </a:solidFill>
                  <a:latin typeface="Century Gothic" panose="020B0502020202020204" pitchFamily="34" charset="0"/>
                  <a:ea typeface="+mj-ea"/>
                </a:rPr>
                <a:t>的通信方式，这将加速对时延和可靠性依赖强的物联网、</a:t>
              </a:r>
              <a:r>
                <a:rPr lang="en-US" altLang="zh-CN" sz="1000" dirty="0">
                  <a:solidFill>
                    <a:schemeClr val="tx1">
                      <a:lumMod val="65000"/>
                      <a:lumOff val="35000"/>
                    </a:schemeClr>
                  </a:solidFill>
                  <a:latin typeface="Century Gothic" panose="020B0502020202020204" pitchFamily="34" charset="0"/>
                  <a:ea typeface="+mj-ea"/>
                </a:rPr>
                <a:t>AR/VR</a:t>
              </a:r>
              <a:r>
                <a:rPr lang="zh-CN" altLang="en-US" sz="1000" dirty="0">
                  <a:solidFill>
                    <a:schemeClr val="tx1">
                      <a:lumMod val="65000"/>
                      <a:lumOff val="35000"/>
                    </a:schemeClr>
                  </a:solidFill>
                  <a:latin typeface="Century Gothic" panose="020B0502020202020204" pitchFamily="34" charset="0"/>
                  <a:ea typeface="+mj-ea"/>
                </a:rPr>
                <a:t>行业发展。</a:t>
              </a:r>
            </a:p>
          </p:txBody>
        </p:sp>
      </p:grpSp>
      <p:grpSp>
        <p:nvGrpSpPr>
          <p:cNvPr id="21" name="组合 20"/>
          <p:cNvGrpSpPr/>
          <p:nvPr/>
        </p:nvGrpSpPr>
        <p:grpSpPr>
          <a:xfrm>
            <a:off x="766154" y="708907"/>
            <a:ext cx="2435225" cy="564950"/>
            <a:chOff x="766154" y="708907"/>
            <a:chExt cx="2435225" cy="564950"/>
          </a:xfrm>
        </p:grpSpPr>
        <p:sp>
          <p:nvSpPr>
            <p:cNvPr id="22" name="文本框 21"/>
            <p:cNvSpPr txBox="1"/>
            <p:nvPr/>
          </p:nvSpPr>
          <p:spPr>
            <a:xfrm>
              <a:off x="766154" y="708907"/>
              <a:ext cx="2435225" cy="52197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en-US" altLang="zh-CN" sz="2800" b="1" dirty="0">
                  <a:solidFill>
                    <a:schemeClr val="accent2"/>
                  </a:solidFill>
                </a:rPr>
                <a:t>5G</a:t>
              </a:r>
              <a:r>
                <a:rPr lang="zh-CN" altLang="en-US" sz="2800" b="1" dirty="0">
                  <a:solidFill>
                    <a:schemeClr val="accent2"/>
                  </a:solidFill>
                </a:rPr>
                <a:t>的突出特性</a:t>
              </a:r>
            </a:p>
          </p:txBody>
        </p:sp>
        <p:cxnSp>
          <p:nvCxnSpPr>
            <p:cNvPr id="23" name="直接连接符 22"/>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42"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766154" y="708907"/>
            <a:ext cx="3027680" cy="564950"/>
            <a:chOff x="766154" y="708907"/>
            <a:chExt cx="3027680" cy="564950"/>
          </a:xfrm>
        </p:grpSpPr>
        <p:sp>
          <p:nvSpPr>
            <p:cNvPr id="39" name="文本框 38"/>
            <p:cNvSpPr txBox="1"/>
            <p:nvPr/>
          </p:nvSpPr>
          <p:spPr>
            <a:xfrm>
              <a:off x="766154" y="708907"/>
              <a:ext cx="3027680" cy="52197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zh-CN" altLang="en-US" sz="2800" b="1" dirty="0">
                  <a:solidFill>
                    <a:schemeClr val="accent2"/>
                  </a:solidFill>
                </a:rPr>
                <a:t>大带宽带来的改变</a:t>
              </a:r>
            </a:p>
          </p:txBody>
        </p:sp>
        <p:cxnSp>
          <p:nvCxnSpPr>
            <p:cNvPr id="40" name="直接连接符 39"/>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grpSp>
        <p:nvGrpSpPr>
          <p:cNvPr id="50" name="组合 49"/>
          <p:cNvGrpSpPr/>
          <p:nvPr/>
        </p:nvGrpSpPr>
        <p:grpSpPr>
          <a:xfrm>
            <a:off x="1249247" y="2271379"/>
            <a:ext cx="2329282" cy="1187825"/>
            <a:chOff x="1769578" y="2349127"/>
            <a:chExt cx="2329282" cy="1187825"/>
          </a:xfrm>
        </p:grpSpPr>
        <p:sp>
          <p:nvSpPr>
            <p:cNvPr id="51" name="文本框 50"/>
            <p:cNvSpPr txBox="1"/>
            <p:nvPr/>
          </p:nvSpPr>
          <p:spPr>
            <a:xfrm>
              <a:off x="1867328" y="2349127"/>
              <a:ext cx="2133781" cy="337185"/>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75000"/>
                      <a:lumOff val="25000"/>
                    </a:schemeClr>
                  </a:solidFill>
                  <a:latin typeface="Century Gothic" panose="020B0502020202020204" pitchFamily="34" charset="0"/>
                </a:rPr>
                <a:t>增加教育资源</a:t>
              </a:r>
            </a:p>
          </p:txBody>
        </p:sp>
        <p:sp>
          <p:nvSpPr>
            <p:cNvPr id="52" name="文本框 51"/>
            <p:cNvSpPr txBox="1"/>
            <p:nvPr/>
          </p:nvSpPr>
          <p:spPr>
            <a:xfrm>
              <a:off x="1769578" y="2687681"/>
              <a:ext cx="2329282" cy="849271"/>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100" dirty="0">
                  <a:solidFill>
                    <a:schemeClr val="tx1">
                      <a:lumMod val="50000"/>
                      <a:lumOff val="50000"/>
                    </a:schemeClr>
                  </a:solidFill>
                  <a:latin typeface="Century Gothic" panose="020B0502020202020204" pitchFamily="34" charset="0"/>
                  <a:ea typeface="+mj-ea"/>
                </a:rPr>
                <a:t>    普通教师上传被授课资源的困境在于时间成本较高，所以没有积极性，大带宽将上传资源的时间成本降低，促进教育资源的增加。</a:t>
              </a:r>
              <a:endParaRPr lang="en-US" altLang="zh-CN" sz="1100" dirty="0">
                <a:solidFill>
                  <a:schemeClr val="tx1">
                    <a:lumMod val="50000"/>
                    <a:lumOff val="50000"/>
                  </a:schemeClr>
                </a:solidFill>
                <a:latin typeface="Century Gothic" panose="020B0502020202020204" pitchFamily="34" charset="0"/>
                <a:ea typeface="+mj-ea"/>
              </a:endParaRPr>
            </a:p>
          </p:txBody>
        </p:sp>
      </p:grpSp>
      <p:grpSp>
        <p:nvGrpSpPr>
          <p:cNvPr id="53" name="组合 52"/>
          <p:cNvGrpSpPr/>
          <p:nvPr/>
        </p:nvGrpSpPr>
        <p:grpSpPr>
          <a:xfrm>
            <a:off x="1249247" y="4013966"/>
            <a:ext cx="2329282" cy="1185965"/>
            <a:chOff x="1769578" y="2349127"/>
            <a:chExt cx="2329282" cy="1185965"/>
          </a:xfrm>
        </p:grpSpPr>
        <p:sp>
          <p:nvSpPr>
            <p:cNvPr id="54" name="文本框 53"/>
            <p:cNvSpPr txBox="1"/>
            <p:nvPr/>
          </p:nvSpPr>
          <p:spPr>
            <a:xfrm>
              <a:off x="1867328" y="2349127"/>
              <a:ext cx="2133781" cy="337185"/>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75000"/>
                      <a:lumOff val="25000"/>
                    </a:schemeClr>
                  </a:solidFill>
                  <a:latin typeface="Century Gothic" panose="020B0502020202020204" pitchFamily="34" charset="0"/>
                </a:rPr>
                <a:t>提高教学水平</a:t>
              </a:r>
            </a:p>
          </p:txBody>
        </p:sp>
        <p:sp>
          <p:nvSpPr>
            <p:cNvPr id="55" name="文本框 54"/>
            <p:cNvSpPr txBox="1"/>
            <p:nvPr/>
          </p:nvSpPr>
          <p:spPr>
            <a:xfrm>
              <a:off x="1769578" y="2687681"/>
              <a:ext cx="2329282" cy="847411"/>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100" dirty="0">
                  <a:solidFill>
                    <a:schemeClr val="tx1">
                      <a:lumMod val="50000"/>
                      <a:lumOff val="50000"/>
                    </a:schemeClr>
                  </a:solidFill>
                  <a:latin typeface="Century Gothic" panose="020B0502020202020204" pitchFamily="34" charset="0"/>
                  <a:ea typeface="+mj-ea"/>
                </a:rPr>
                <a:t>    当上传和转存时间成本很低后，教师将可以轻松的上传课程到网络名师工作室，使得网络名师工作室的利用率大幅提高。</a:t>
              </a:r>
              <a:endParaRPr lang="en-US" altLang="zh-CN" sz="1100" dirty="0">
                <a:solidFill>
                  <a:schemeClr val="tx1">
                    <a:lumMod val="50000"/>
                    <a:lumOff val="50000"/>
                  </a:schemeClr>
                </a:solidFill>
                <a:latin typeface="Century Gothic" panose="020B0502020202020204" pitchFamily="34" charset="0"/>
                <a:ea typeface="+mj-ea"/>
              </a:endParaRPr>
            </a:p>
          </p:txBody>
        </p:sp>
      </p:grpSp>
      <p:grpSp>
        <p:nvGrpSpPr>
          <p:cNvPr id="56" name="组合 55"/>
          <p:cNvGrpSpPr/>
          <p:nvPr/>
        </p:nvGrpSpPr>
        <p:grpSpPr>
          <a:xfrm>
            <a:off x="4243808" y="2271379"/>
            <a:ext cx="2329282" cy="1185965"/>
            <a:chOff x="1769578" y="2349127"/>
            <a:chExt cx="2329282" cy="1185965"/>
          </a:xfrm>
        </p:grpSpPr>
        <p:sp>
          <p:nvSpPr>
            <p:cNvPr id="57" name="文本框 56"/>
            <p:cNvSpPr txBox="1"/>
            <p:nvPr/>
          </p:nvSpPr>
          <p:spPr>
            <a:xfrm>
              <a:off x="1867328" y="2349127"/>
              <a:ext cx="2133781" cy="337185"/>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75000"/>
                      <a:lumOff val="25000"/>
                    </a:schemeClr>
                  </a:solidFill>
                  <a:latin typeface="Century Gothic" panose="020B0502020202020204" pitchFamily="34" charset="0"/>
                </a:rPr>
                <a:t>方便学生复习</a:t>
              </a:r>
            </a:p>
          </p:txBody>
        </p:sp>
        <p:sp>
          <p:nvSpPr>
            <p:cNvPr id="58" name="文本框 57"/>
            <p:cNvSpPr txBox="1"/>
            <p:nvPr/>
          </p:nvSpPr>
          <p:spPr>
            <a:xfrm>
              <a:off x="1769578" y="2687681"/>
              <a:ext cx="2329282" cy="847411"/>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100" dirty="0">
                  <a:solidFill>
                    <a:schemeClr val="tx1">
                      <a:lumMod val="50000"/>
                      <a:lumOff val="50000"/>
                    </a:schemeClr>
                  </a:solidFill>
                  <a:latin typeface="Century Gothic" panose="020B0502020202020204" pitchFamily="34" charset="0"/>
                  <a:ea typeface="+mj-ea"/>
                </a:rPr>
                <a:t>     目前众多授课助手均提供了课堂录制功能，会自动上传课堂录像到云端，但受制于带宽影响，教师往往会手动关闭这个进程。</a:t>
              </a:r>
              <a:endParaRPr lang="en-US" altLang="zh-CN" sz="1100" dirty="0">
                <a:solidFill>
                  <a:schemeClr val="tx1">
                    <a:lumMod val="50000"/>
                    <a:lumOff val="50000"/>
                  </a:schemeClr>
                </a:solidFill>
                <a:latin typeface="Century Gothic" panose="020B0502020202020204" pitchFamily="34" charset="0"/>
                <a:ea typeface="+mj-ea"/>
              </a:endParaRPr>
            </a:p>
          </p:txBody>
        </p:sp>
      </p:grpSp>
      <p:grpSp>
        <p:nvGrpSpPr>
          <p:cNvPr id="59" name="组合 58"/>
          <p:cNvGrpSpPr/>
          <p:nvPr/>
        </p:nvGrpSpPr>
        <p:grpSpPr>
          <a:xfrm>
            <a:off x="4243808" y="4013966"/>
            <a:ext cx="2329282" cy="1185965"/>
            <a:chOff x="1769578" y="2349127"/>
            <a:chExt cx="2329282" cy="1185965"/>
          </a:xfrm>
        </p:grpSpPr>
        <p:sp>
          <p:nvSpPr>
            <p:cNvPr id="60" name="文本框 59"/>
            <p:cNvSpPr txBox="1"/>
            <p:nvPr/>
          </p:nvSpPr>
          <p:spPr>
            <a:xfrm>
              <a:off x="1867328" y="2349127"/>
              <a:ext cx="2133781" cy="337185"/>
            </a:xfrm>
            <a:prstGeom prst="rect">
              <a:avLst/>
            </a:prstGeom>
            <a:noFill/>
          </p:spPr>
          <p:txBody>
            <a:bodyPr wrap="square" rtlCol="0">
              <a:spAutoFit/>
              <a:scene3d>
                <a:camera prst="orthographicFront"/>
                <a:lightRig rig="threePt" dir="t"/>
              </a:scene3d>
              <a:sp3d contourW="12700"/>
            </a:bodyPr>
            <a:lstStyle/>
            <a:p>
              <a:pPr algn="ctr"/>
              <a:r>
                <a:rPr lang="zh-CN" altLang="en-US" sz="1600" b="1" dirty="0">
                  <a:solidFill>
                    <a:schemeClr val="tx1">
                      <a:lumMod val="75000"/>
                      <a:lumOff val="25000"/>
                    </a:schemeClr>
                  </a:solidFill>
                  <a:latin typeface="Century Gothic" panose="020B0502020202020204" pitchFamily="34" charset="0"/>
                </a:rPr>
                <a:t>增强课堂教学能力</a:t>
              </a:r>
            </a:p>
          </p:txBody>
        </p:sp>
        <p:sp>
          <p:nvSpPr>
            <p:cNvPr id="61" name="文本框 60"/>
            <p:cNvSpPr txBox="1"/>
            <p:nvPr/>
          </p:nvSpPr>
          <p:spPr>
            <a:xfrm>
              <a:off x="1769578" y="2687681"/>
              <a:ext cx="2329282" cy="847411"/>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100" dirty="0">
                  <a:solidFill>
                    <a:schemeClr val="tx1">
                      <a:lumMod val="50000"/>
                      <a:lumOff val="50000"/>
                    </a:schemeClr>
                  </a:solidFill>
                  <a:latin typeface="Century Gothic" panose="020B0502020202020204" pitchFamily="34" charset="0"/>
                  <a:ea typeface="+mj-ea"/>
                </a:rPr>
                <a:t>    在目前的课堂中，教师想在课堂上展示视频仍需借助</a:t>
              </a:r>
              <a:r>
                <a:rPr lang="en-US" altLang="zh-CN" sz="1100" dirty="0">
                  <a:solidFill>
                    <a:schemeClr val="tx1">
                      <a:lumMod val="50000"/>
                      <a:lumOff val="50000"/>
                    </a:schemeClr>
                  </a:solidFill>
                  <a:latin typeface="Century Gothic" panose="020B0502020202020204" pitchFamily="34" charset="0"/>
                  <a:ea typeface="+mj-ea"/>
                </a:rPr>
                <a:t>U</a:t>
              </a:r>
              <a:r>
                <a:rPr lang="zh-CN" altLang="en-US" sz="1100" dirty="0">
                  <a:solidFill>
                    <a:schemeClr val="tx1">
                      <a:lumMod val="50000"/>
                      <a:lumOff val="50000"/>
                    </a:schemeClr>
                  </a:solidFill>
                  <a:latin typeface="Century Gothic" panose="020B0502020202020204" pitchFamily="34" charset="0"/>
                  <a:ea typeface="+mj-ea"/>
                </a:rPr>
                <a:t>盘本地拷贝，云端视频下载速度慢，</a:t>
              </a:r>
              <a:r>
                <a:rPr lang="en-US" altLang="zh-CN" sz="1100" dirty="0">
                  <a:solidFill>
                    <a:schemeClr val="tx1">
                      <a:lumMod val="50000"/>
                      <a:lumOff val="50000"/>
                    </a:schemeClr>
                  </a:solidFill>
                  <a:latin typeface="Century Gothic" panose="020B0502020202020204" pitchFamily="34" charset="0"/>
                  <a:ea typeface="+mj-ea"/>
                </a:rPr>
                <a:t>5G</a:t>
              </a:r>
              <a:r>
                <a:rPr lang="zh-CN" altLang="en-US" sz="1100" dirty="0">
                  <a:solidFill>
                    <a:schemeClr val="tx1">
                      <a:lumMod val="50000"/>
                      <a:lumOff val="50000"/>
                    </a:schemeClr>
                  </a:solidFill>
                  <a:latin typeface="Century Gothic" panose="020B0502020202020204" pitchFamily="34" charset="0"/>
                  <a:ea typeface="+mj-ea"/>
                </a:rPr>
                <a:t>的大带宽特性将更好的支持教学。</a:t>
              </a:r>
              <a:endParaRPr lang="en-US" altLang="zh-CN" sz="1100" dirty="0">
                <a:solidFill>
                  <a:schemeClr val="tx1">
                    <a:lumMod val="50000"/>
                    <a:lumOff val="50000"/>
                  </a:schemeClr>
                </a:solidFill>
                <a:latin typeface="Century Gothic" panose="020B0502020202020204" pitchFamily="34" charset="0"/>
                <a:ea typeface="+mj-ea"/>
              </a:endParaRPr>
            </a:p>
          </p:txBody>
        </p:sp>
      </p:grpSp>
      <p:cxnSp>
        <p:nvCxnSpPr>
          <p:cNvPr id="62" name="直接连接符 61"/>
          <p:cNvCxnSpPr/>
          <p:nvPr/>
        </p:nvCxnSpPr>
        <p:spPr>
          <a:xfrm>
            <a:off x="1016000" y="3789363"/>
            <a:ext cx="5557090"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3896145" y="2174498"/>
            <a:ext cx="0" cy="3229729"/>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rcRect/>
          <a:stretch/>
        </p:blipFill>
        <p:spPr>
          <a:xfrm>
            <a:off x="6988457" y="2174498"/>
            <a:ext cx="3692245" cy="3042028"/>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62"/>
                                        </p:tgtEl>
                                        <p:attrNameLst>
                                          <p:attrName>style.visibility</p:attrName>
                                        </p:attrNameLst>
                                      </p:cBhvr>
                                      <p:to>
                                        <p:strVal val="visible"/>
                                      </p:to>
                                    </p:set>
                                    <p:anim calcmode="lin" valueType="num">
                                      <p:cBhvr>
                                        <p:cTn id="7" dur="500" fill="hold"/>
                                        <p:tgtEl>
                                          <p:spTgt spid="62"/>
                                        </p:tgtEl>
                                        <p:attrNameLst>
                                          <p:attrName>ppt_w</p:attrName>
                                        </p:attrNameLst>
                                      </p:cBhvr>
                                      <p:tavLst>
                                        <p:tav tm="0">
                                          <p:val>
                                            <p:fltVal val="0"/>
                                          </p:val>
                                        </p:tav>
                                        <p:tav tm="100000">
                                          <p:val>
                                            <p:strVal val="#ppt_w"/>
                                          </p:val>
                                        </p:tav>
                                      </p:tavLst>
                                    </p:anim>
                                    <p:anim calcmode="lin" valueType="num">
                                      <p:cBhvr>
                                        <p:cTn id="8" dur="500" fill="hold"/>
                                        <p:tgtEl>
                                          <p:spTgt spid="62"/>
                                        </p:tgtEl>
                                        <p:attrNameLst>
                                          <p:attrName>ppt_h</p:attrName>
                                        </p:attrNameLst>
                                      </p:cBhvr>
                                      <p:tavLst>
                                        <p:tav tm="0">
                                          <p:val>
                                            <p:fltVal val="0"/>
                                          </p:val>
                                        </p:tav>
                                        <p:tav tm="100000">
                                          <p:val>
                                            <p:strVal val="#ppt_h"/>
                                          </p:val>
                                        </p:tav>
                                      </p:tavLst>
                                    </p:anim>
                                    <p:animEffect transition="in" filter="fade">
                                      <p:cBhvr>
                                        <p:cTn id="9" dur="500"/>
                                        <p:tgtEl>
                                          <p:spTgt spid="62"/>
                                        </p:tgtEl>
                                      </p:cBhvr>
                                    </p:animEffect>
                                  </p:childTnLst>
                                </p:cTn>
                              </p:par>
                              <p:par>
                                <p:cTn id="10" presetID="53" presetClass="entr" presetSubtype="16"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 calcmode="lin" valueType="num">
                                      <p:cBhvr>
                                        <p:cTn id="12" dur="500" fill="hold"/>
                                        <p:tgtEl>
                                          <p:spTgt spid="63"/>
                                        </p:tgtEl>
                                        <p:attrNameLst>
                                          <p:attrName>ppt_w</p:attrName>
                                        </p:attrNameLst>
                                      </p:cBhvr>
                                      <p:tavLst>
                                        <p:tav tm="0">
                                          <p:val>
                                            <p:fltVal val="0"/>
                                          </p:val>
                                        </p:tav>
                                        <p:tav tm="100000">
                                          <p:val>
                                            <p:strVal val="#ppt_w"/>
                                          </p:val>
                                        </p:tav>
                                      </p:tavLst>
                                    </p:anim>
                                    <p:anim calcmode="lin" valueType="num">
                                      <p:cBhvr>
                                        <p:cTn id="13" dur="500" fill="hold"/>
                                        <p:tgtEl>
                                          <p:spTgt spid="63"/>
                                        </p:tgtEl>
                                        <p:attrNameLst>
                                          <p:attrName>ppt_h</p:attrName>
                                        </p:attrNameLst>
                                      </p:cBhvr>
                                      <p:tavLst>
                                        <p:tav tm="0">
                                          <p:val>
                                            <p:fltVal val="0"/>
                                          </p:val>
                                        </p:tav>
                                        <p:tav tm="100000">
                                          <p:val>
                                            <p:strVal val="#ppt_h"/>
                                          </p:val>
                                        </p:tav>
                                      </p:tavLst>
                                    </p:anim>
                                    <p:animEffect transition="in" filter="fade">
                                      <p:cBhvr>
                                        <p:cTn id="14" dur="500"/>
                                        <p:tgtEl>
                                          <p:spTgt spid="63"/>
                                        </p:tgtEl>
                                      </p:cBhvr>
                                    </p:animEffect>
                                  </p:childTnLst>
                                </p:cTn>
                              </p:par>
                            </p:childTnLst>
                          </p:cTn>
                        </p:par>
                        <p:par>
                          <p:cTn id="15" fill="hold">
                            <p:stCondLst>
                              <p:cond delay="500"/>
                            </p:stCondLst>
                            <p:childTnLst>
                              <p:par>
                                <p:cTn id="16" presetID="31" presetClass="entr" presetSubtype="0" fill="hold" nodeType="afterEffect">
                                  <p:stCondLst>
                                    <p:cond delay="0"/>
                                  </p:stCondLst>
                                  <p:childTnLst>
                                    <p:set>
                                      <p:cBhvr>
                                        <p:cTn id="17" dur="1" fill="hold">
                                          <p:stCondLst>
                                            <p:cond delay="0"/>
                                          </p:stCondLst>
                                        </p:cTn>
                                        <p:tgtEl>
                                          <p:spTgt spid="50"/>
                                        </p:tgtEl>
                                        <p:attrNameLst>
                                          <p:attrName>style.visibility</p:attrName>
                                        </p:attrNameLst>
                                      </p:cBhvr>
                                      <p:to>
                                        <p:strVal val="visible"/>
                                      </p:to>
                                    </p:set>
                                    <p:anim calcmode="lin" valueType="num">
                                      <p:cBhvr>
                                        <p:cTn id="18" dur="1000" fill="hold"/>
                                        <p:tgtEl>
                                          <p:spTgt spid="50"/>
                                        </p:tgtEl>
                                        <p:attrNameLst>
                                          <p:attrName>ppt_w</p:attrName>
                                        </p:attrNameLst>
                                      </p:cBhvr>
                                      <p:tavLst>
                                        <p:tav tm="0">
                                          <p:val>
                                            <p:fltVal val="0"/>
                                          </p:val>
                                        </p:tav>
                                        <p:tav tm="100000">
                                          <p:val>
                                            <p:strVal val="#ppt_w"/>
                                          </p:val>
                                        </p:tav>
                                      </p:tavLst>
                                    </p:anim>
                                    <p:anim calcmode="lin" valueType="num">
                                      <p:cBhvr>
                                        <p:cTn id="19" dur="1000" fill="hold"/>
                                        <p:tgtEl>
                                          <p:spTgt spid="50"/>
                                        </p:tgtEl>
                                        <p:attrNameLst>
                                          <p:attrName>ppt_h</p:attrName>
                                        </p:attrNameLst>
                                      </p:cBhvr>
                                      <p:tavLst>
                                        <p:tav tm="0">
                                          <p:val>
                                            <p:fltVal val="0"/>
                                          </p:val>
                                        </p:tav>
                                        <p:tav tm="100000">
                                          <p:val>
                                            <p:strVal val="#ppt_h"/>
                                          </p:val>
                                        </p:tav>
                                      </p:tavLst>
                                    </p:anim>
                                    <p:anim calcmode="lin" valueType="num">
                                      <p:cBhvr>
                                        <p:cTn id="20" dur="1000" fill="hold"/>
                                        <p:tgtEl>
                                          <p:spTgt spid="50"/>
                                        </p:tgtEl>
                                        <p:attrNameLst>
                                          <p:attrName>style.rotation</p:attrName>
                                        </p:attrNameLst>
                                      </p:cBhvr>
                                      <p:tavLst>
                                        <p:tav tm="0">
                                          <p:val>
                                            <p:fltVal val="90"/>
                                          </p:val>
                                        </p:tav>
                                        <p:tav tm="100000">
                                          <p:val>
                                            <p:fltVal val="0"/>
                                          </p:val>
                                        </p:tav>
                                      </p:tavLst>
                                    </p:anim>
                                    <p:animEffect transition="in" filter="fade">
                                      <p:cBhvr>
                                        <p:cTn id="21" dur="1000"/>
                                        <p:tgtEl>
                                          <p:spTgt spid="50"/>
                                        </p:tgtEl>
                                      </p:cBhvr>
                                    </p:animEffect>
                                  </p:childTnLst>
                                </p:cTn>
                              </p:par>
                            </p:childTnLst>
                          </p:cTn>
                        </p:par>
                        <p:par>
                          <p:cTn id="22" fill="hold">
                            <p:stCondLst>
                              <p:cond delay="1500"/>
                            </p:stCondLst>
                            <p:childTnLst>
                              <p:par>
                                <p:cTn id="23" presetID="31" presetClass="entr" presetSubtype="0" fill="hold" nodeType="afterEffect">
                                  <p:stCondLst>
                                    <p:cond delay="0"/>
                                  </p:stCondLst>
                                  <p:childTnLst>
                                    <p:set>
                                      <p:cBhvr>
                                        <p:cTn id="24" dur="1" fill="hold">
                                          <p:stCondLst>
                                            <p:cond delay="0"/>
                                          </p:stCondLst>
                                        </p:cTn>
                                        <p:tgtEl>
                                          <p:spTgt spid="56"/>
                                        </p:tgtEl>
                                        <p:attrNameLst>
                                          <p:attrName>style.visibility</p:attrName>
                                        </p:attrNameLst>
                                      </p:cBhvr>
                                      <p:to>
                                        <p:strVal val="visible"/>
                                      </p:to>
                                    </p:set>
                                    <p:anim calcmode="lin" valueType="num">
                                      <p:cBhvr>
                                        <p:cTn id="25" dur="1000" fill="hold"/>
                                        <p:tgtEl>
                                          <p:spTgt spid="56"/>
                                        </p:tgtEl>
                                        <p:attrNameLst>
                                          <p:attrName>ppt_w</p:attrName>
                                        </p:attrNameLst>
                                      </p:cBhvr>
                                      <p:tavLst>
                                        <p:tav tm="0">
                                          <p:val>
                                            <p:fltVal val="0"/>
                                          </p:val>
                                        </p:tav>
                                        <p:tav tm="100000">
                                          <p:val>
                                            <p:strVal val="#ppt_w"/>
                                          </p:val>
                                        </p:tav>
                                      </p:tavLst>
                                    </p:anim>
                                    <p:anim calcmode="lin" valueType="num">
                                      <p:cBhvr>
                                        <p:cTn id="26" dur="1000" fill="hold"/>
                                        <p:tgtEl>
                                          <p:spTgt spid="56"/>
                                        </p:tgtEl>
                                        <p:attrNameLst>
                                          <p:attrName>ppt_h</p:attrName>
                                        </p:attrNameLst>
                                      </p:cBhvr>
                                      <p:tavLst>
                                        <p:tav tm="0">
                                          <p:val>
                                            <p:fltVal val="0"/>
                                          </p:val>
                                        </p:tav>
                                        <p:tav tm="100000">
                                          <p:val>
                                            <p:strVal val="#ppt_h"/>
                                          </p:val>
                                        </p:tav>
                                      </p:tavLst>
                                    </p:anim>
                                    <p:anim calcmode="lin" valueType="num">
                                      <p:cBhvr>
                                        <p:cTn id="27" dur="1000" fill="hold"/>
                                        <p:tgtEl>
                                          <p:spTgt spid="56"/>
                                        </p:tgtEl>
                                        <p:attrNameLst>
                                          <p:attrName>style.rotation</p:attrName>
                                        </p:attrNameLst>
                                      </p:cBhvr>
                                      <p:tavLst>
                                        <p:tav tm="0">
                                          <p:val>
                                            <p:fltVal val="90"/>
                                          </p:val>
                                        </p:tav>
                                        <p:tav tm="100000">
                                          <p:val>
                                            <p:fltVal val="0"/>
                                          </p:val>
                                        </p:tav>
                                      </p:tavLst>
                                    </p:anim>
                                    <p:animEffect transition="in" filter="fade">
                                      <p:cBhvr>
                                        <p:cTn id="28" dur="1000"/>
                                        <p:tgtEl>
                                          <p:spTgt spid="56"/>
                                        </p:tgtEl>
                                      </p:cBhvr>
                                    </p:animEffect>
                                  </p:childTnLst>
                                </p:cTn>
                              </p:par>
                            </p:childTnLst>
                          </p:cTn>
                        </p:par>
                        <p:par>
                          <p:cTn id="29" fill="hold">
                            <p:stCondLst>
                              <p:cond delay="2500"/>
                            </p:stCondLst>
                            <p:childTnLst>
                              <p:par>
                                <p:cTn id="30" presetID="31" presetClass="entr" presetSubtype="0" fill="hold" nodeType="afterEffect">
                                  <p:stCondLst>
                                    <p:cond delay="0"/>
                                  </p:stCondLst>
                                  <p:childTnLst>
                                    <p:set>
                                      <p:cBhvr>
                                        <p:cTn id="31" dur="1" fill="hold">
                                          <p:stCondLst>
                                            <p:cond delay="0"/>
                                          </p:stCondLst>
                                        </p:cTn>
                                        <p:tgtEl>
                                          <p:spTgt spid="53"/>
                                        </p:tgtEl>
                                        <p:attrNameLst>
                                          <p:attrName>style.visibility</p:attrName>
                                        </p:attrNameLst>
                                      </p:cBhvr>
                                      <p:to>
                                        <p:strVal val="visible"/>
                                      </p:to>
                                    </p:set>
                                    <p:anim calcmode="lin" valueType="num">
                                      <p:cBhvr>
                                        <p:cTn id="32" dur="1000" fill="hold"/>
                                        <p:tgtEl>
                                          <p:spTgt spid="53"/>
                                        </p:tgtEl>
                                        <p:attrNameLst>
                                          <p:attrName>ppt_w</p:attrName>
                                        </p:attrNameLst>
                                      </p:cBhvr>
                                      <p:tavLst>
                                        <p:tav tm="0">
                                          <p:val>
                                            <p:fltVal val="0"/>
                                          </p:val>
                                        </p:tav>
                                        <p:tav tm="100000">
                                          <p:val>
                                            <p:strVal val="#ppt_w"/>
                                          </p:val>
                                        </p:tav>
                                      </p:tavLst>
                                    </p:anim>
                                    <p:anim calcmode="lin" valueType="num">
                                      <p:cBhvr>
                                        <p:cTn id="33" dur="1000" fill="hold"/>
                                        <p:tgtEl>
                                          <p:spTgt spid="53"/>
                                        </p:tgtEl>
                                        <p:attrNameLst>
                                          <p:attrName>ppt_h</p:attrName>
                                        </p:attrNameLst>
                                      </p:cBhvr>
                                      <p:tavLst>
                                        <p:tav tm="0">
                                          <p:val>
                                            <p:fltVal val="0"/>
                                          </p:val>
                                        </p:tav>
                                        <p:tav tm="100000">
                                          <p:val>
                                            <p:strVal val="#ppt_h"/>
                                          </p:val>
                                        </p:tav>
                                      </p:tavLst>
                                    </p:anim>
                                    <p:anim calcmode="lin" valueType="num">
                                      <p:cBhvr>
                                        <p:cTn id="34" dur="1000" fill="hold"/>
                                        <p:tgtEl>
                                          <p:spTgt spid="53"/>
                                        </p:tgtEl>
                                        <p:attrNameLst>
                                          <p:attrName>style.rotation</p:attrName>
                                        </p:attrNameLst>
                                      </p:cBhvr>
                                      <p:tavLst>
                                        <p:tav tm="0">
                                          <p:val>
                                            <p:fltVal val="90"/>
                                          </p:val>
                                        </p:tav>
                                        <p:tav tm="100000">
                                          <p:val>
                                            <p:fltVal val="0"/>
                                          </p:val>
                                        </p:tav>
                                      </p:tavLst>
                                    </p:anim>
                                    <p:animEffect transition="in" filter="fade">
                                      <p:cBhvr>
                                        <p:cTn id="35" dur="1000"/>
                                        <p:tgtEl>
                                          <p:spTgt spid="53"/>
                                        </p:tgtEl>
                                      </p:cBhvr>
                                    </p:animEffect>
                                  </p:childTnLst>
                                </p:cTn>
                              </p:par>
                            </p:childTnLst>
                          </p:cTn>
                        </p:par>
                        <p:par>
                          <p:cTn id="36" fill="hold">
                            <p:stCondLst>
                              <p:cond delay="3500"/>
                            </p:stCondLst>
                            <p:childTnLst>
                              <p:par>
                                <p:cTn id="37" presetID="31" presetClass="entr" presetSubtype="0" fill="hold" nodeType="afterEffect">
                                  <p:stCondLst>
                                    <p:cond delay="0"/>
                                  </p:stCondLst>
                                  <p:childTnLst>
                                    <p:set>
                                      <p:cBhvr>
                                        <p:cTn id="38" dur="1" fill="hold">
                                          <p:stCondLst>
                                            <p:cond delay="0"/>
                                          </p:stCondLst>
                                        </p:cTn>
                                        <p:tgtEl>
                                          <p:spTgt spid="59"/>
                                        </p:tgtEl>
                                        <p:attrNameLst>
                                          <p:attrName>style.visibility</p:attrName>
                                        </p:attrNameLst>
                                      </p:cBhvr>
                                      <p:to>
                                        <p:strVal val="visible"/>
                                      </p:to>
                                    </p:set>
                                    <p:anim calcmode="lin" valueType="num">
                                      <p:cBhvr>
                                        <p:cTn id="39" dur="1000" fill="hold"/>
                                        <p:tgtEl>
                                          <p:spTgt spid="59"/>
                                        </p:tgtEl>
                                        <p:attrNameLst>
                                          <p:attrName>ppt_w</p:attrName>
                                        </p:attrNameLst>
                                      </p:cBhvr>
                                      <p:tavLst>
                                        <p:tav tm="0">
                                          <p:val>
                                            <p:fltVal val="0"/>
                                          </p:val>
                                        </p:tav>
                                        <p:tav tm="100000">
                                          <p:val>
                                            <p:strVal val="#ppt_w"/>
                                          </p:val>
                                        </p:tav>
                                      </p:tavLst>
                                    </p:anim>
                                    <p:anim calcmode="lin" valueType="num">
                                      <p:cBhvr>
                                        <p:cTn id="40" dur="1000" fill="hold"/>
                                        <p:tgtEl>
                                          <p:spTgt spid="59"/>
                                        </p:tgtEl>
                                        <p:attrNameLst>
                                          <p:attrName>ppt_h</p:attrName>
                                        </p:attrNameLst>
                                      </p:cBhvr>
                                      <p:tavLst>
                                        <p:tav tm="0">
                                          <p:val>
                                            <p:fltVal val="0"/>
                                          </p:val>
                                        </p:tav>
                                        <p:tav tm="100000">
                                          <p:val>
                                            <p:strVal val="#ppt_h"/>
                                          </p:val>
                                        </p:tav>
                                      </p:tavLst>
                                    </p:anim>
                                    <p:anim calcmode="lin" valueType="num">
                                      <p:cBhvr>
                                        <p:cTn id="41" dur="1000" fill="hold"/>
                                        <p:tgtEl>
                                          <p:spTgt spid="59"/>
                                        </p:tgtEl>
                                        <p:attrNameLst>
                                          <p:attrName>style.rotation</p:attrName>
                                        </p:attrNameLst>
                                      </p:cBhvr>
                                      <p:tavLst>
                                        <p:tav tm="0">
                                          <p:val>
                                            <p:fltVal val="90"/>
                                          </p:val>
                                        </p:tav>
                                        <p:tav tm="100000">
                                          <p:val>
                                            <p:fltVal val="0"/>
                                          </p:val>
                                        </p:tav>
                                      </p:tavLst>
                                    </p:anim>
                                    <p:animEffect transition="in" filter="fade">
                                      <p:cBhvr>
                                        <p:cTn id="42" dur="10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a:off x="766154" y="708907"/>
            <a:ext cx="3027680" cy="564950"/>
            <a:chOff x="766154" y="708907"/>
            <a:chExt cx="3027680" cy="564950"/>
          </a:xfrm>
        </p:grpSpPr>
        <p:sp>
          <p:nvSpPr>
            <p:cNvPr id="39" name="文本框 38"/>
            <p:cNvSpPr txBox="1"/>
            <p:nvPr/>
          </p:nvSpPr>
          <p:spPr>
            <a:xfrm>
              <a:off x="766154" y="708907"/>
              <a:ext cx="3027680" cy="52197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zh-CN" altLang="en-US" sz="2800" b="1" dirty="0">
                  <a:solidFill>
                    <a:schemeClr val="accent2"/>
                  </a:solidFill>
                </a:rPr>
                <a:t>低延迟带来的改变</a:t>
              </a:r>
            </a:p>
          </p:txBody>
        </p:sp>
        <p:cxnSp>
          <p:nvCxnSpPr>
            <p:cNvPr id="40" name="直接连接符 39"/>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sp>
        <p:nvSpPr>
          <p:cNvPr id="3" name="Freeform 9"/>
          <p:cNvSpPr/>
          <p:nvPr/>
        </p:nvSpPr>
        <p:spPr bwMode="auto">
          <a:xfrm>
            <a:off x="9123044" y="1611535"/>
            <a:ext cx="1809391" cy="1643806"/>
          </a:xfrm>
          <a:custGeom>
            <a:avLst/>
            <a:gdLst>
              <a:gd name="T0" fmla="*/ 296 w 318"/>
              <a:gd name="T1" fmla="*/ 179 h 289"/>
              <a:gd name="T2" fmla="*/ 44 w 318"/>
              <a:gd name="T3" fmla="*/ 2 h 289"/>
              <a:gd name="T4" fmla="*/ 2 w 318"/>
              <a:gd name="T5" fmla="*/ 35 h 289"/>
              <a:gd name="T6" fmla="*/ 35 w 318"/>
              <a:gd name="T7" fmla="*/ 77 h 289"/>
              <a:gd name="T8" fmla="*/ 224 w 318"/>
              <a:gd name="T9" fmla="*/ 202 h 289"/>
              <a:gd name="T10" fmla="*/ 204 w 318"/>
              <a:gd name="T11" fmla="*/ 209 h 289"/>
              <a:gd name="T12" fmla="*/ 292 w 318"/>
              <a:gd name="T13" fmla="*/ 289 h 289"/>
              <a:gd name="T14" fmla="*/ 318 w 318"/>
              <a:gd name="T15" fmla="*/ 172 h 289"/>
              <a:gd name="T16" fmla="*/ 296 w 318"/>
              <a:gd name="T17" fmla="*/ 179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8" h="289">
                <a:moveTo>
                  <a:pt x="296" y="179"/>
                </a:moveTo>
                <a:cubicBezTo>
                  <a:pt x="247" y="83"/>
                  <a:pt x="151" y="16"/>
                  <a:pt x="44" y="2"/>
                </a:cubicBezTo>
                <a:cubicBezTo>
                  <a:pt x="24" y="0"/>
                  <a:pt x="5" y="14"/>
                  <a:pt x="2" y="35"/>
                </a:cubicBezTo>
                <a:cubicBezTo>
                  <a:pt x="0" y="55"/>
                  <a:pt x="14" y="74"/>
                  <a:pt x="35" y="77"/>
                </a:cubicBezTo>
                <a:cubicBezTo>
                  <a:pt x="114" y="87"/>
                  <a:pt x="184" y="134"/>
                  <a:pt x="224" y="202"/>
                </a:cubicBezTo>
                <a:cubicBezTo>
                  <a:pt x="204" y="209"/>
                  <a:pt x="204" y="209"/>
                  <a:pt x="204" y="209"/>
                </a:cubicBezTo>
                <a:cubicBezTo>
                  <a:pt x="292" y="289"/>
                  <a:pt x="292" y="289"/>
                  <a:pt x="292" y="289"/>
                </a:cubicBezTo>
                <a:cubicBezTo>
                  <a:pt x="318" y="172"/>
                  <a:pt x="318" y="172"/>
                  <a:pt x="318" y="172"/>
                </a:cubicBezTo>
                <a:lnTo>
                  <a:pt x="296" y="179"/>
                </a:lnTo>
                <a:close/>
              </a:path>
            </a:pathLst>
          </a:custGeom>
          <a:solidFill>
            <a:schemeClr val="accent2"/>
          </a:solidFill>
          <a:ln>
            <a:noFill/>
          </a:ln>
        </p:spPr>
        <p:txBody>
          <a:bodyPr vert="horz" wrap="square" lIns="91440" tIns="45720" rIns="91440" bIns="45720" numCol="1" anchor="t" anchorCtr="0" compatLnSpc="1"/>
          <a:lstStyle/>
          <a:p>
            <a:endParaRPr lang="en-US"/>
          </a:p>
        </p:txBody>
      </p:sp>
      <p:sp>
        <p:nvSpPr>
          <p:cNvPr id="4" name="Freeform 10"/>
          <p:cNvSpPr/>
          <p:nvPr/>
        </p:nvSpPr>
        <p:spPr bwMode="auto">
          <a:xfrm>
            <a:off x="7179365" y="1715177"/>
            <a:ext cx="1645312" cy="1809390"/>
          </a:xfrm>
          <a:custGeom>
            <a:avLst/>
            <a:gdLst>
              <a:gd name="T0" fmla="*/ 179 w 289"/>
              <a:gd name="T1" fmla="*/ 21 h 318"/>
              <a:gd name="T2" fmla="*/ 2 w 289"/>
              <a:gd name="T3" fmla="*/ 273 h 318"/>
              <a:gd name="T4" fmla="*/ 35 w 289"/>
              <a:gd name="T5" fmla="*/ 315 h 318"/>
              <a:gd name="T6" fmla="*/ 77 w 289"/>
              <a:gd name="T7" fmla="*/ 283 h 318"/>
              <a:gd name="T8" fmla="*/ 202 w 289"/>
              <a:gd name="T9" fmla="*/ 94 h 318"/>
              <a:gd name="T10" fmla="*/ 208 w 289"/>
              <a:gd name="T11" fmla="*/ 114 h 318"/>
              <a:gd name="T12" fmla="*/ 289 w 289"/>
              <a:gd name="T13" fmla="*/ 25 h 318"/>
              <a:gd name="T14" fmla="*/ 172 w 289"/>
              <a:gd name="T15" fmla="*/ 0 h 318"/>
              <a:gd name="T16" fmla="*/ 179 w 289"/>
              <a:gd name="T17" fmla="*/ 21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9" h="318">
                <a:moveTo>
                  <a:pt x="179" y="21"/>
                </a:moveTo>
                <a:cubicBezTo>
                  <a:pt x="83" y="70"/>
                  <a:pt x="15" y="166"/>
                  <a:pt x="2" y="273"/>
                </a:cubicBezTo>
                <a:cubicBezTo>
                  <a:pt x="0" y="294"/>
                  <a:pt x="14" y="313"/>
                  <a:pt x="35" y="315"/>
                </a:cubicBezTo>
                <a:cubicBezTo>
                  <a:pt x="55" y="318"/>
                  <a:pt x="74" y="303"/>
                  <a:pt x="77" y="283"/>
                </a:cubicBezTo>
                <a:cubicBezTo>
                  <a:pt x="86" y="204"/>
                  <a:pt x="134" y="133"/>
                  <a:pt x="202" y="94"/>
                </a:cubicBezTo>
                <a:cubicBezTo>
                  <a:pt x="208" y="114"/>
                  <a:pt x="208" y="114"/>
                  <a:pt x="208" y="114"/>
                </a:cubicBezTo>
                <a:cubicBezTo>
                  <a:pt x="289" y="25"/>
                  <a:pt x="289" y="25"/>
                  <a:pt x="289" y="25"/>
                </a:cubicBezTo>
                <a:cubicBezTo>
                  <a:pt x="172" y="0"/>
                  <a:pt x="172" y="0"/>
                  <a:pt x="172" y="0"/>
                </a:cubicBezTo>
                <a:lnTo>
                  <a:pt x="179" y="21"/>
                </a:lnTo>
                <a:close/>
              </a:path>
            </a:pathLst>
          </a:custGeom>
          <a:solidFill>
            <a:schemeClr val="accent1"/>
          </a:solidFill>
          <a:ln>
            <a:noFill/>
          </a:ln>
        </p:spPr>
        <p:txBody>
          <a:bodyPr vert="horz" wrap="square" lIns="91440" tIns="45720" rIns="91440" bIns="45720" numCol="1" anchor="t" anchorCtr="0" compatLnSpc="1"/>
          <a:lstStyle/>
          <a:p>
            <a:endParaRPr lang="en-US"/>
          </a:p>
        </p:txBody>
      </p:sp>
      <p:sp>
        <p:nvSpPr>
          <p:cNvPr id="5" name="Freeform 11"/>
          <p:cNvSpPr/>
          <p:nvPr/>
        </p:nvSpPr>
        <p:spPr bwMode="auto">
          <a:xfrm>
            <a:off x="7261710" y="3719672"/>
            <a:ext cx="1815413" cy="1649827"/>
          </a:xfrm>
          <a:custGeom>
            <a:avLst/>
            <a:gdLst>
              <a:gd name="T0" fmla="*/ 22 w 319"/>
              <a:gd name="T1" fmla="*/ 111 h 290"/>
              <a:gd name="T2" fmla="*/ 274 w 319"/>
              <a:gd name="T3" fmla="*/ 287 h 290"/>
              <a:gd name="T4" fmla="*/ 316 w 319"/>
              <a:gd name="T5" fmla="*/ 255 h 290"/>
              <a:gd name="T6" fmla="*/ 283 w 319"/>
              <a:gd name="T7" fmla="*/ 213 h 290"/>
              <a:gd name="T8" fmla="*/ 95 w 319"/>
              <a:gd name="T9" fmla="*/ 87 h 290"/>
              <a:gd name="T10" fmla="*/ 115 w 319"/>
              <a:gd name="T11" fmla="*/ 81 h 290"/>
              <a:gd name="T12" fmla="*/ 26 w 319"/>
              <a:gd name="T13" fmla="*/ 0 h 290"/>
              <a:gd name="T14" fmla="*/ 0 w 319"/>
              <a:gd name="T15" fmla="*/ 118 h 290"/>
              <a:gd name="T16" fmla="*/ 22 w 319"/>
              <a:gd name="T17" fmla="*/ 111 h 2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19" h="290">
                <a:moveTo>
                  <a:pt x="22" y="111"/>
                </a:moveTo>
                <a:cubicBezTo>
                  <a:pt x="71" y="207"/>
                  <a:pt x="167" y="274"/>
                  <a:pt x="274" y="287"/>
                </a:cubicBezTo>
                <a:cubicBezTo>
                  <a:pt x="295" y="290"/>
                  <a:pt x="314" y="275"/>
                  <a:pt x="316" y="255"/>
                </a:cubicBezTo>
                <a:cubicBezTo>
                  <a:pt x="319" y="234"/>
                  <a:pt x="304" y="215"/>
                  <a:pt x="283" y="213"/>
                </a:cubicBezTo>
                <a:cubicBezTo>
                  <a:pt x="205" y="203"/>
                  <a:pt x="134" y="156"/>
                  <a:pt x="95" y="87"/>
                </a:cubicBezTo>
                <a:cubicBezTo>
                  <a:pt x="115" y="81"/>
                  <a:pt x="115" y="81"/>
                  <a:pt x="115" y="81"/>
                </a:cubicBezTo>
                <a:cubicBezTo>
                  <a:pt x="26" y="0"/>
                  <a:pt x="26" y="0"/>
                  <a:pt x="26" y="0"/>
                </a:cubicBezTo>
                <a:cubicBezTo>
                  <a:pt x="0" y="118"/>
                  <a:pt x="0" y="118"/>
                  <a:pt x="0" y="118"/>
                </a:cubicBezTo>
                <a:lnTo>
                  <a:pt x="22" y="111"/>
                </a:lnTo>
                <a:close/>
              </a:path>
            </a:pathLst>
          </a:custGeom>
          <a:solidFill>
            <a:schemeClr val="accent4"/>
          </a:solidFill>
          <a:ln>
            <a:noFill/>
          </a:ln>
        </p:spPr>
        <p:txBody>
          <a:bodyPr vert="horz" wrap="square" lIns="91440" tIns="45720" rIns="91440" bIns="45720" numCol="1" anchor="t" anchorCtr="0" compatLnSpc="1"/>
          <a:lstStyle/>
          <a:p>
            <a:endParaRPr lang="en-US"/>
          </a:p>
        </p:txBody>
      </p:sp>
      <p:sp>
        <p:nvSpPr>
          <p:cNvPr id="6" name="Freeform 12"/>
          <p:cNvSpPr/>
          <p:nvPr/>
        </p:nvSpPr>
        <p:spPr bwMode="auto">
          <a:xfrm>
            <a:off x="9245051" y="3582506"/>
            <a:ext cx="1649828" cy="1809390"/>
          </a:xfrm>
          <a:custGeom>
            <a:avLst/>
            <a:gdLst>
              <a:gd name="T0" fmla="*/ 111 w 290"/>
              <a:gd name="T1" fmla="*/ 297 h 318"/>
              <a:gd name="T2" fmla="*/ 287 w 290"/>
              <a:gd name="T3" fmla="*/ 44 h 318"/>
              <a:gd name="T4" fmla="*/ 255 w 290"/>
              <a:gd name="T5" fmla="*/ 2 h 318"/>
              <a:gd name="T6" fmla="*/ 213 w 290"/>
              <a:gd name="T7" fmla="*/ 35 h 318"/>
              <a:gd name="T8" fmla="*/ 87 w 290"/>
              <a:gd name="T9" fmla="*/ 224 h 318"/>
              <a:gd name="T10" fmla="*/ 81 w 290"/>
              <a:gd name="T11" fmla="*/ 204 h 318"/>
              <a:gd name="T12" fmla="*/ 0 w 290"/>
              <a:gd name="T13" fmla="*/ 293 h 318"/>
              <a:gd name="T14" fmla="*/ 117 w 290"/>
              <a:gd name="T15" fmla="*/ 318 h 318"/>
              <a:gd name="T16" fmla="*/ 111 w 290"/>
              <a:gd name="T17" fmla="*/ 297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0" h="318">
                <a:moveTo>
                  <a:pt x="111" y="297"/>
                </a:moveTo>
                <a:cubicBezTo>
                  <a:pt x="207" y="247"/>
                  <a:pt x="274" y="152"/>
                  <a:pt x="287" y="44"/>
                </a:cubicBezTo>
                <a:cubicBezTo>
                  <a:pt x="290" y="24"/>
                  <a:pt x="275" y="5"/>
                  <a:pt x="255" y="2"/>
                </a:cubicBezTo>
                <a:cubicBezTo>
                  <a:pt x="234" y="0"/>
                  <a:pt x="215" y="14"/>
                  <a:pt x="213" y="35"/>
                </a:cubicBezTo>
                <a:cubicBezTo>
                  <a:pt x="203" y="114"/>
                  <a:pt x="156" y="184"/>
                  <a:pt x="87" y="224"/>
                </a:cubicBezTo>
                <a:cubicBezTo>
                  <a:pt x="81" y="204"/>
                  <a:pt x="81" y="204"/>
                  <a:pt x="81" y="204"/>
                </a:cubicBezTo>
                <a:cubicBezTo>
                  <a:pt x="0" y="293"/>
                  <a:pt x="0" y="293"/>
                  <a:pt x="0" y="293"/>
                </a:cubicBezTo>
                <a:cubicBezTo>
                  <a:pt x="117" y="318"/>
                  <a:pt x="117" y="318"/>
                  <a:pt x="117" y="318"/>
                </a:cubicBezTo>
                <a:lnTo>
                  <a:pt x="111" y="297"/>
                </a:lnTo>
                <a:close/>
              </a:path>
            </a:pathLst>
          </a:custGeom>
          <a:solidFill>
            <a:schemeClr val="accent3"/>
          </a:solidFill>
          <a:ln>
            <a:noFill/>
          </a:ln>
        </p:spPr>
        <p:txBody>
          <a:bodyPr vert="horz" wrap="square" lIns="91440" tIns="45720" rIns="91440" bIns="45720" numCol="1" anchor="t" anchorCtr="0" compatLnSpc="1"/>
          <a:lstStyle/>
          <a:p>
            <a:endParaRPr lang="en-US"/>
          </a:p>
        </p:txBody>
      </p:sp>
      <p:sp>
        <p:nvSpPr>
          <p:cNvPr id="7" name="Inhaltsplatzhalter 4"/>
          <p:cNvSpPr txBox="1"/>
          <p:nvPr/>
        </p:nvSpPr>
        <p:spPr>
          <a:xfrm rot="18491964">
            <a:off x="7419761" y="2330221"/>
            <a:ext cx="1670152" cy="1122299"/>
          </a:xfrm>
          <a:prstGeom prst="rect">
            <a:avLst/>
          </a:prstGeom>
        </p:spPr>
        <p:txBody>
          <a:bodyPr wrap="square" lIns="0" tIns="0" rIns="0" bIns="0">
            <a:prstTxWarp prst="textArchUp">
              <a:avLst/>
            </a:prstTxWarp>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b="1" dirty="0">
                <a:latin typeface="+mn-lt"/>
              </a:rPr>
              <a:t>氛围呆板</a:t>
            </a:r>
          </a:p>
        </p:txBody>
      </p:sp>
      <p:sp>
        <p:nvSpPr>
          <p:cNvPr id="8" name="Inhaltsplatzhalter 4"/>
          <p:cNvSpPr txBox="1"/>
          <p:nvPr/>
        </p:nvSpPr>
        <p:spPr>
          <a:xfrm rot="2391653">
            <a:off x="8872189" y="2098365"/>
            <a:ext cx="1670152" cy="1122299"/>
          </a:xfrm>
          <a:prstGeom prst="rect">
            <a:avLst/>
          </a:prstGeom>
        </p:spPr>
        <p:txBody>
          <a:bodyPr wrap="square" lIns="0" tIns="0" rIns="0" bIns="0">
            <a:prstTxWarp prst="textArchUp">
              <a:avLst/>
            </a:prstTxWarp>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b="1" dirty="0">
                <a:latin typeface="+mj-lt"/>
              </a:rPr>
              <a:t>增加互动</a:t>
            </a:r>
          </a:p>
        </p:txBody>
      </p:sp>
      <p:sp>
        <p:nvSpPr>
          <p:cNvPr id="9" name="Inhaltsplatzhalter 4"/>
          <p:cNvSpPr txBox="1"/>
          <p:nvPr/>
        </p:nvSpPr>
        <p:spPr>
          <a:xfrm rot="18313489">
            <a:off x="9100881" y="3731256"/>
            <a:ext cx="1801840" cy="1122299"/>
          </a:xfrm>
          <a:prstGeom prst="rect">
            <a:avLst/>
          </a:prstGeom>
        </p:spPr>
        <p:txBody>
          <a:bodyPr wrap="square" lIns="0" tIns="0" rIns="0" bIns="0">
            <a:prstTxWarp prst="textArchDown">
              <a:avLst>
                <a:gd name="adj" fmla="val 1183520"/>
              </a:avLst>
            </a:prstTxWarp>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b="1" spc="300" dirty="0">
                <a:latin typeface="+mj-lt"/>
              </a:rPr>
              <a:t>体验很差</a:t>
            </a:r>
          </a:p>
        </p:txBody>
      </p:sp>
      <p:sp>
        <p:nvSpPr>
          <p:cNvPr id="14" name="Inhaltsplatzhalter 4"/>
          <p:cNvSpPr txBox="1"/>
          <p:nvPr/>
        </p:nvSpPr>
        <p:spPr>
          <a:xfrm rot="2029919">
            <a:off x="7527891" y="3911330"/>
            <a:ext cx="1801840" cy="1122299"/>
          </a:xfrm>
          <a:prstGeom prst="rect">
            <a:avLst/>
          </a:prstGeom>
        </p:spPr>
        <p:txBody>
          <a:bodyPr wrap="square" lIns="0" tIns="0" rIns="0" bIns="0">
            <a:prstTxWarp prst="textArchDown">
              <a:avLst>
                <a:gd name="adj" fmla="val 1183520"/>
              </a:avLst>
            </a:prstTxWarp>
            <a:spAutoFit/>
          </a:bodyPr>
          <a:lstStyle>
            <a:lvl1pPr marL="273050" indent="-273050" algn="l" defTabSz="913765" rtl="0" eaLnBrk="1" latinLnBrk="0" hangingPunct="1">
              <a:lnSpc>
                <a:spcPct val="90000"/>
              </a:lnSpc>
              <a:spcBef>
                <a:spcPts val="0"/>
              </a:spcBef>
              <a:spcAft>
                <a:spcPts val="1000"/>
              </a:spcAft>
              <a:buFont typeface="Wingdings" panose="05000000000000000000" pitchFamily="2" charset="2"/>
              <a:buChar char="§"/>
              <a:defRPr sz="2300" kern="1200">
                <a:solidFill>
                  <a:schemeClr val="bg1"/>
                </a:solidFill>
                <a:latin typeface="Calibri Light" panose="020F0302020204030204" pitchFamily="34" charset="0"/>
                <a:ea typeface="+mn-ea"/>
                <a:cs typeface="+mn-cs"/>
              </a:defRPr>
            </a:lvl1pPr>
            <a:lvl2pPr marL="807720" indent="-273050" algn="l" defTabSz="913765" rtl="0" eaLnBrk="1" latinLnBrk="0" hangingPunct="1">
              <a:lnSpc>
                <a:spcPct val="90000"/>
              </a:lnSpc>
              <a:spcBef>
                <a:spcPts val="0"/>
              </a:spcBef>
              <a:spcAft>
                <a:spcPts val="1000"/>
              </a:spcAft>
              <a:buFont typeface="Symbol" panose="05050102010706020507" pitchFamily="18" charset="2"/>
              <a:buChar char="-"/>
              <a:defRPr sz="2000" kern="1200">
                <a:solidFill>
                  <a:schemeClr val="bg1"/>
                </a:solidFill>
                <a:latin typeface="Calibri Light" panose="020F0302020204030204" pitchFamily="34" charset="0"/>
                <a:ea typeface="+mn-ea"/>
                <a:cs typeface="+mn-cs"/>
              </a:defRPr>
            </a:lvl2pPr>
            <a:lvl3pPr marL="1080770" indent="-177800" algn="l" defTabSz="913765" rtl="0" eaLnBrk="1" latinLnBrk="0" hangingPunct="1">
              <a:lnSpc>
                <a:spcPct val="90000"/>
              </a:lnSpc>
              <a:spcBef>
                <a:spcPts val="0"/>
              </a:spcBef>
              <a:spcAft>
                <a:spcPts val="1000"/>
              </a:spcAft>
              <a:buFont typeface="Symbol" panose="05050102010706020507" pitchFamily="18" charset="2"/>
              <a:buChar char="-"/>
              <a:defRPr sz="1900" kern="1200">
                <a:solidFill>
                  <a:schemeClr val="bg1"/>
                </a:solidFill>
                <a:latin typeface="Calibri Light" panose="020F0302020204030204" pitchFamily="34" charset="0"/>
                <a:ea typeface="+mn-ea"/>
                <a:cs typeface="+mn-cs"/>
              </a:defRPr>
            </a:lvl3pPr>
            <a:lvl4pPr marL="1436370" indent="-17780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4pPr>
            <a:lvl5pPr marL="1793240" indent="-179070" algn="l" defTabSz="913765" rtl="0" eaLnBrk="1" latinLnBrk="0" hangingPunct="1">
              <a:lnSpc>
                <a:spcPct val="90000"/>
              </a:lnSpc>
              <a:spcBef>
                <a:spcPts val="0"/>
              </a:spcBef>
              <a:spcAft>
                <a:spcPts val="1000"/>
              </a:spcAft>
              <a:buFont typeface="Symbol" panose="05050102010706020507" pitchFamily="18" charset="2"/>
              <a:buChar char="-"/>
              <a:defRPr sz="1600" kern="1200">
                <a:solidFill>
                  <a:schemeClr val="bg1"/>
                </a:solidFill>
                <a:latin typeface="Calibri Light" panose="020F0302020204030204" pitchFamily="34" charset="0"/>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lnSpc>
                <a:spcPct val="100000"/>
              </a:lnSpc>
              <a:spcAft>
                <a:spcPts val="1200"/>
              </a:spcAft>
              <a:buNone/>
            </a:pPr>
            <a:r>
              <a:rPr lang="zh-CN" altLang="en-US" sz="1800" b="1" spc="300" dirty="0">
                <a:latin typeface="+mj-lt"/>
              </a:rPr>
              <a:t>减少互动</a:t>
            </a:r>
          </a:p>
        </p:txBody>
      </p:sp>
      <p:pic>
        <p:nvPicPr>
          <p:cNvPr id="15" name="图片 14" descr="摄图网_500418271_banner_知识改变科技（企业商用）"/>
          <p:cNvPicPr>
            <a:picLocks noChangeAspect="1"/>
          </p:cNvPicPr>
          <p:nvPr/>
        </p:nvPicPr>
        <p:blipFill>
          <a:blip r:embed="rId3"/>
          <a:stretch>
            <a:fillRect/>
          </a:stretch>
        </p:blipFill>
        <p:spPr>
          <a:xfrm>
            <a:off x="873760" y="1731645"/>
            <a:ext cx="5561330" cy="3708400"/>
          </a:xfrm>
          <a:prstGeom prst="rect">
            <a:avLst/>
          </a:prstGeom>
        </p:spPr>
      </p:pic>
      <p:sp>
        <p:nvSpPr>
          <p:cNvPr id="16" name="矩形 15"/>
          <p:cNvSpPr/>
          <p:nvPr/>
        </p:nvSpPr>
        <p:spPr>
          <a:xfrm>
            <a:off x="1006475" y="1980565"/>
            <a:ext cx="1859280" cy="1198880"/>
          </a:xfrm>
          <a:prstGeom prst="rect">
            <a:avLst/>
          </a:prstGeom>
          <a:noFill/>
          <a:ln>
            <a:noFill/>
          </a:ln>
        </p:spPr>
        <p:txBody>
          <a:bodyPr wrap="none" rtlCol="0" anchor="t">
            <a:spAutoFit/>
          </a:bodyPr>
          <a:lstStyle/>
          <a:p>
            <a:pPr algn="ctr"/>
            <a:r>
              <a:rPr lang="en-US" altLang="zh-CN" sz="7200" b="1">
                <a:solidFill>
                  <a:schemeClr val="tx1"/>
                </a:solidFill>
                <a:effectLst>
                  <a:outerShdw blurRad="38100" dist="19050" dir="2700000" algn="tl" rotWithShape="0">
                    <a:schemeClr val="dk1">
                      <a:alpha val="40000"/>
                    </a:schemeClr>
                  </a:outerShdw>
                </a:effectLst>
              </a:rPr>
              <a:t>???</a:t>
            </a:r>
          </a:p>
        </p:txBody>
      </p:sp>
      <p:sp>
        <p:nvSpPr>
          <p:cNvPr id="17" name="矩形 16"/>
          <p:cNvSpPr/>
          <p:nvPr/>
        </p:nvSpPr>
        <p:spPr>
          <a:xfrm>
            <a:off x="7781925" y="3232785"/>
            <a:ext cx="2621280" cy="583565"/>
          </a:xfrm>
          <a:prstGeom prst="rect">
            <a:avLst/>
          </a:prstGeom>
          <a:noFill/>
          <a:ln>
            <a:noFill/>
          </a:ln>
        </p:spPr>
        <p:txBody>
          <a:bodyPr wrap="none" rtlCol="0" anchor="t">
            <a:spAutoFit/>
          </a:bodyPr>
          <a:lstStyle/>
          <a:p>
            <a:pPr algn="ctr"/>
            <a:r>
              <a:rPr lang="zh-CN" altLang="en-US" sz="3200" b="1">
                <a:solidFill>
                  <a:schemeClr val="tx1"/>
                </a:solidFill>
                <a:effectLst>
                  <a:outerShdw blurRad="38100" dist="19050" dir="2700000" algn="tl" rotWithShape="0">
                    <a:schemeClr val="dk1">
                      <a:alpha val="40000"/>
                    </a:schemeClr>
                  </a:outerShdw>
                </a:effectLst>
              </a:rPr>
              <a:t>网课痛苦循环</a:t>
            </a:r>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p:cTn id="12" dur="500" fill="hold"/>
                                        <p:tgtEl>
                                          <p:spTgt spid="7"/>
                                        </p:tgtEl>
                                        <p:attrNameLst>
                                          <p:attrName>ppt_w</p:attrName>
                                        </p:attrNameLst>
                                      </p:cBhvr>
                                      <p:tavLst>
                                        <p:tav tm="0">
                                          <p:val>
                                            <p:fltVal val="0"/>
                                          </p:val>
                                        </p:tav>
                                        <p:tav tm="100000">
                                          <p:val>
                                            <p:strVal val="#ppt_w"/>
                                          </p:val>
                                        </p:tav>
                                      </p:tavLst>
                                    </p:anim>
                                    <p:anim calcmode="lin" valueType="num">
                                      <p:cBhvr>
                                        <p:cTn id="13" dur="500" fill="hold"/>
                                        <p:tgtEl>
                                          <p:spTgt spid="7"/>
                                        </p:tgtEl>
                                        <p:attrNameLst>
                                          <p:attrName>ppt_h</p:attrName>
                                        </p:attrNameLst>
                                      </p:cBhvr>
                                      <p:tavLst>
                                        <p:tav tm="0">
                                          <p:val>
                                            <p:fltVal val="0"/>
                                          </p:val>
                                        </p:tav>
                                        <p:tav tm="100000">
                                          <p:val>
                                            <p:strVal val="#ppt_h"/>
                                          </p:val>
                                        </p:tav>
                                      </p:tavLst>
                                    </p:anim>
                                    <p:animEffect transition="in" filter="fade">
                                      <p:cBhvr>
                                        <p:cTn id="14" dur="500"/>
                                        <p:tgtEl>
                                          <p:spTgt spid="7"/>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p:cTn id="23" dur="500" fill="hold"/>
                                        <p:tgtEl>
                                          <p:spTgt spid="8"/>
                                        </p:tgtEl>
                                        <p:attrNameLst>
                                          <p:attrName>ppt_w</p:attrName>
                                        </p:attrNameLst>
                                      </p:cBhvr>
                                      <p:tavLst>
                                        <p:tav tm="0">
                                          <p:val>
                                            <p:fltVal val="0"/>
                                          </p:val>
                                        </p:tav>
                                        <p:tav tm="100000">
                                          <p:val>
                                            <p:strVal val="#ppt_w"/>
                                          </p:val>
                                        </p:tav>
                                      </p:tavLst>
                                    </p:anim>
                                    <p:anim calcmode="lin" valueType="num">
                                      <p:cBhvr>
                                        <p:cTn id="24" dur="500" fill="hold"/>
                                        <p:tgtEl>
                                          <p:spTgt spid="8"/>
                                        </p:tgtEl>
                                        <p:attrNameLst>
                                          <p:attrName>ppt_h</p:attrName>
                                        </p:attrNameLst>
                                      </p:cBhvr>
                                      <p:tavLst>
                                        <p:tav tm="0">
                                          <p:val>
                                            <p:fltVal val="0"/>
                                          </p:val>
                                        </p:tav>
                                        <p:tav tm="100000">
                                          <p:val>
                                            <p:strVal val="#ppt_h"/>
                                          </p:val>
                                        </p:tav>
                                      </p:tavLst>
                                    </p:anim>
                                    <p:animEffect transition="in" filter="fade">
                                      <p:cBhvr>
                                        <p:cTn id="25" dur="500"/>
                                        <p:tgtEl>
                                          <p:spTgt spid="8"/>
                                        </p:tgtEl>
                                      </p:cBhvr>
                                    </p:animEffect>
                                  </p:childTnLst>
                                </p:cTn>
                              </p:par>
                            </p:childTnLst>
                          </p:cTn>
                        </p:par>
                        <p:par>
                          <p:cTn id="26" fill="hold">
                            <p:stCondLst>
                              <p:cond delay="1000"/>
                            </p:stCondLst>
                            <p:childTnLst>
                              <p:par>
                                <p:cTn id="27" presetID="53" presetClass="entr" presetSubtype="16" fill="hold" grpId="0" nodeType="afterEffect">
                                  <p:stCondLst>
                                    <p:cond delay="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childTnLst>
                          </p:cTn>
                        </p:par>
                        <p:par>
                          <p:cTn id="37" fill="hold">
                            <p:stCondLst>
                              <p:cond delay="1500"/>
                            </p:stCondLst>
                            <p:childTnLst>
                              <p:par>
                                <p:cTn id="38" presetID="53" presetClass="entr" presetSubtype="16" fill="hold" grpId="0" nodeType="after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animEffect transition="in" filter="fade">
                                      <p:cBhvr>
                                        <p:cTn id="42" dur="500"/>
                                        <p:tgtEl>
                                          <p:spTgt spid="5"/>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4"/>
                                        </p:tgtEl>
                                        <p:attrNameLst>
                                          <p:attrName>style.visibility</p:attrName>
                                        </p:attrNameLst>
                                      </p:cBhvr>
                                      <p:to>
                                        <p:strVal val="visible"/>
                                      </p:to>
                                    </p:set>
                                    <p:anim calcmode="lin" valueType="num">
                                      <p:cBhvr>
                                        <p:cTn id="45" dur="500" fill="hold"/>
                                        <p:tgtEl>
                                          <p:spTgt spid="14"/>
                                        </p:tgtEl>
                                        <p:attrNameLst>
                                          <p:attrName>ppt_w</p:attrName>
                                        </p:attrNameLst>
                                      </p:cBhvr>
                                      <p:tavLst>
                                        <p:tav tm="0">
                                          <p:val>
                                            <p:fltVal val="0"/>
                                          </p:val>
                                        </p:tav>
                                        <p:tav tm="100000">
                                          <p:val>
                                            <p:strVal val="#ppt_w"/>
                                          </p:val>
                                        </p:tav>
                                      </p:tavLst>
                                    </p:anim>
                                    <p:anim calcmode="lin" valueType="num">
                                      <p:cBhvr>
                                        <p:cTn id="46" dur="500" fill="hold"/>
                                        <p:tgtEl>
                                          <p:spTgt spid="14"/>
                                        </p:tgtEl>
                                        <p:attrNameLst>
                                          <p:attrName>ppt_h</p:attrName>
                                        </p:attrNameLst>
                                      </p:cBhvr>
                                      <p:tavLst>
                                        <p:tav tm="0">
                                          <p:val>
                                            <p:fltVal val="0"/>
                                          </p:val>
                                        </p:tav>
                                        <p:tav tm="100000">
                                          <p:val>
                                            <p:strVal val="#ppt_h"/>
                                          </p:val>
                                        </p:tav>
                                      </p:tavLst>
                                    </p:anim>
                                    <p:animEffect transition="in" filter="fade">
                                      <p:cBhvr>
                                        <p:cTn id="4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ldLvl="0" animBg="1"/>
      <p:bldP spid="4" grpId="0" bldLvl="0" animBg="1"/>
      <p:bldP spid="5" grpId="0" bldLvl="0" animBg="1"/>
      <p:bldP spid="6" grpId="0" bldLvl="0" animBg="1"/>
      <p:bldP spid="7" grpId="0"/>
      <p:bldP spid="8" grpId="0"/>
      <p:bldP spid="9" grpId="0"/>
      <p:bldP spid="1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3429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0" y="0"/>
            <a:ext cx="12192000" cy="3429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组合 6"/>
          <p:cNvGrpSpPr/>
          <p:nvPr/>
        </p:nvGrpSpPr>
        <p:grpSpPr>
          <a:xfrm>
            <a:off x="438151" y="520700"/>
            <a:ext cx="11315700" cy="5816600"/>
            <a:chOff x="723107" y="871333"/>
            <a:chExt cx="10745787" cy="5115334"/>
          </a:xfrm>
          <a:effectLst>
            <a:outerShdw blurRad="279400" dist="63500" dir="5400000" algn="t" rotWithShape="0">
              <a:prstClr val="black">
                <a:alpha val="29000"/>
              </a:prstClr>
            </a:outerShdw>
          </a:effectLst>
        </p:grpSpPr>
        <p:sp>
          <p:nvSpPr>
            <p:cNvPr id="5" name="矩形 4"/>
            <p:cNvSpPr/>
            <p:nvPr/>
          </p:nvSpPr>
          <p:spPr>
            <a:xfrm>
              <a:off x="723107" y="871333"/>
              <a:ext cx="10745787" cy="5115334"/>
            </a:xfrm>
            <a:prstGeom prst="rect">
              <a:avLst/>
            </a:prstGeom>
            <a:blipFill>
              <a:blip r:embed="rId3">
                <a:grayscl/>
              </a:blip>
              <a:srcRect/>
              <a:stretch>
                <a:fillRect t="-19551" b="-1945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723107" y="871333"/>
              <a:ext cx="10745787" cy="5115334"/>
            </a:xfrm>
            <a:prstGeom prst="rect">
              <a:avLst/>
            </a:prstGeom>
            <a:solidFill>
              <a:schemeClr val="tx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2" name="椭圆 61"/>
          <p:cNvSpPr/>
          <p:nvPr/>
        </p:nvSpPr>
        <p:spPr>
          <a:xfrm>
            <a:off x="3992610" y="1325026"/>
            <a:ext cx="4206781" cy="4206781"/>
          </a:xfrm>
          <a:prstGeom prst="ellipse">
            <a:avLst/>
          </a:prstGeom>
          <a:solidFill>
            <a:schemeClr val="bg1">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任意多边形 62"/>
          <p:cNvSpPr/>
          <p:nvPr/>
        </p:nvSpPr>
        <p:spPr>
          <a:xfrm>
            <a:off x="3860804" y="1094227"/>
            <a:ext cx="4470396" cy="4669416"/>
          </a:xfrm>
          <a:custGeom>
            <a:avLst/>
            <a:gdLst>
              <a:gd name="connsiteX0" fmla="*/ 1992 w 5668013"/>
              <a:gd name="connsiteY0" fmla="*/ 3821301 h 5920352"/>
              <a:gd name="connsiteX1" fmla="*/ 112589 w 5668013"/>
              <a:gd name="connsiteY1" fmla="*/ 3821301 h 5920352"/>
              <a:gd name="connsiteX2" fmla="*/ 204047 w 5668013"/>
              <a:gd name="connsiteY2" fmla="*/ 4071184 h 5920352"/>
              <a:gd name="connsiteX3" fmla="*/ 2834006 w 5668013"/>
              <a:gd name="connsiteY3" fmla="*/ 5814437 h 5920352"/>
              <a:gd name="connsiteX4" fmla="*/ 5463965 w 5668013"/>
              <a:gd name="connsiteY4" fmla="*/ 4071184 h 5920352"/>
              <a:gd name="connsiteX5" fmla="*/ 5555423 w 5668013"/>
              <a:gd name="connsiteY5" fmla="*/ 3821301 h 5920352"/>
              <a:gd name="connsiteX6" fmla="*/ 5666020 w 5668013"/>
              <a:gd name="connsiteY6" fmla="*/ 3821301 h 5920352"/>
              <a:gd name="connsiteX7" fmla="*/ 5661098 w 5668013"/>
              <a:gd name="connsiteY7" fmla="*/ 3840442 h 5920352"/>
              <a:gd name="connsiteX8" fmla="*/ 2834006 w 5668013"/>
              <a:gd name="connsiteY8" fmla="*/ 5920352 h 5920352"/>
              <a:gd name="connsiteX9" fmla="*/ 6914 w 5668013"/>
              <a:gd name="connsiteY9" fmla="*/ 3840442 h 5920352"/>
              <a:gd name="connsiteX10" fmla="*/ 2834006 w 5668013"/>
              <a:gd name="connsiteY10" fmla="*/ 0 h 5920352"/>
              <a:gd name="connsiteX11" fmla="*/ 5661098 w 5668013"/>
              <a:gd name="connsiteY11" fmla="*/ 2079910 h 5920352"/>
              <a:gd name="connsiteX12" fmla="*/ 5668013 w 5668013"/>
              <a:gd name="connsiteY12" fmla="*/ 2106801 h 5920352"/>
              <a:gd name="connsiteX13" fmla="*/ 5558260 w 5668013"/>
              <a:gd name="connsiteY13" fmla="*/ 2106801 h 5920352"/>
              <a:gd name="connsiteX14" fmla="*/ 5463965 w 5668013"/>
              <a:gd name="connsiteY14" fmla="*/ 1849169 h 5920352"/>
              <a:gd name="connsiteX15" fmla="*/ 2834006 w 5668013"/>
              <a:gd name="connsiteY15" fmla="*/ 105915 h 5920352"/>
              <a:gd name="connsiteX16" fmla="*/ 204047 w 5668013"/>
              <a:gd name="connsiteY16" fmla="*/ 1849169 h 5920352"/>
              <a:gd name="connsiteX17" fmla="*/ 109753 w 5668013"/>
              <a:gd name="connsiteY17" fmla="*/ 2106801 h 5920352"/>
              <a:gd name="connsiteX18" fmla="*/ 0 w 5668013"/>
              <a:gd name="connsiteY18" fmla="*/ 2106801 h 5920352"/>
              <a:gd name="connsiteX19" fmla="*/ 6914 w 5668013"/>
              <a:gd name="connsiteY19" fmla="*/ 2079910 h 5920352"/>
              <a:gd name="connsiteX20" fmla="*/ 2834006 w 5668013"/>
              <a:gd name="connsiteY20" fmla="*/ 0 h 59203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68013" h="5920352">
                <a:moveTo>
                  <a:pt x="1992" y="3821301"/>
                </a:moveTo>
                <a:lnTo>
                  <a:pt x="112589" y="3821301"/>
                </a:lnTo>
                <a:lnTo>
                  <a:pt x="204047" y="4071184"/>
                </a:lnTo>
                <a:cubicBezTo>
                  <a:pt x="637348" y="5095621"/>
                  <a:pt x="1651733" y="5814437"/>
                  <a:pt x="2834006" y="5814437"/>
                </a:cubicBezTo>
                <a:cubicBezTo>
                  <a:pt x="4016280" y="5814437"/>
                  <a:pt x="5030665" y="5095621"/>
                  <a:pt x="5463965" y="4071184"/>
                </a:cubicBezTo>
                <a:lnTo>
                  <a:pt x="5555423" y="3821301"/>
                </a:lnTo>
                <a:lnTo>
                  <a:pt x="5666020" y="3821301"/>
                </a:lnTo>
                <a:lnTo>
                  <a:pt x="5661098" y="3840442"/>
                </a:lnTo>
                <a:cubicBezTo>
                  <a:pt x="5286306" y="5045437"/>
                  <a:pt x="4162330" y="5920352"/>
                  <a:pt x="2834006" y="5920352"/>
                </a:cubicBezTo>
                <a:cubicBezTo>
                  <a:pt x="1505683" y="5920352"/>
                  <a:pt x="381706" y="5045437"/>
                  <a:pt x="6914" y="3840442"/>
                </a:cubicBezTo>
                <a:close/>
                <a:moveTo>
                  <a:pt x="2834006" y="0"/>
                </a:moveTo>
                <a:cubicBezTo>
                  <a:pt x="4162330" y="0"/>
                  <a:pt x="5286306" y="874916"/>
                  <a:pt x="5661098" y="2079910"/>
                </a:cubicBezTo>
                <a:lnTo>
                  <a:pt x="5668013" y="2106801"/>
                </a:lnTo>
                <a:lnTo>
                  <a:pt x="5558260" y="2106801"/>
                </a:lnTo>
                <a:lnTo>
                  <a:pt x="5463965" y="1849169"/>
                </a:lnTo>
                <a:cubicBezTo>
                  <a:pt x="5030665" y="824732"/>
                  <a:pt x="4016280" y="105915"/>
                  <a:pt x="2834006" y="105915"/>
                </a:cubicBezTo>
                <a:cubicBezTo>
                  <a:pt x="1651733" y="105915"/>
                  <a:pt x="637348" y="824732"/>
                  <a:pt x="204047" y="1849169"/>
                </a:cubicBezTo>
                <a:lnTo>
                  <a:pt x="109753" y="2106801"/>
                </a:lnTo>
                <a:lnTo>
                  <a:pt x="0" y="2106801"/>
                </a:lnTo>
                <a:lnTo>
                  <a:pt x="6914" y="2079910"/>
                </a:lnTo>
                <a:cubicBezTo>
                  <a:pt x="381706" y="874916"/>
                  <a:pt x="1505683" y="0"/>
                  <a:pt x="2834006"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文本框 64"/>
          <p:cNvSpPr txBox="1"/>
          <p:nvPr/>
        </p:nvSpPr>
        <p:spPr>
          <a:xfrm>
            <a:off x="4618234" y="1956260"/>
            <a:ext cx="2955535" cy="1014730"/>
          </a:xfrm>
          <a:prstGeom prst="rect">
            <a:avLst/>
          </a:prstGeom>
          <a:noFill/>
        </p:spPr>
        <p:txBody>
          <a:bodyPr wrap="square" rtlCol="0">
            <a:spAutoFit/>
            <a:scene3d>
              <a:camera prst="orthographicFront"/>
              <a:lightRig rig="threePt" dir="t"/>
            </a:scene3d>
            <a:sp3d contourW="12700"/>
          </a:bodyPr>
          <a:lstStyle/>
          <a:p>
            <a:pPr algn="ctr"/>
            <a:r>
              <a:rPr lang="en-US" altLang="zh-CN" sz="6000" dirty="0">
                <a:solidFill>
                  <a:schemeClr val="accent2"/>
                </a:solidFill>
                <a:latin typeface="Century Gothic" panose="020B0502020202020204" pitchFamily="34" charset="0"/>
              </a:rPr>
              <a:t>02</a:t>
            </a:r>
          </a:p>
        </p:txBody>
      </p:sp>
      <p:cxnSp>
        <p:nvCxnSpPr>
          <p:cNvPr id="66" name="直接连接符 65"/>
          <p:cNvCxnSpPr/>
          <p:nvPr/>
        </p:nvCxnSpPr>
        <p:spPr>
          <a:xfrm>
            <a:off x="5745435" y="3973904"/>
            <a:ext cx="701130"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4226560" y="3014281"/>
            <a:ext cx="3738880" cy="132207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r>
              <a:rPr lang="en-US" altLang="zh-CN" sz="4000" b="1" dirty="0">
                <a:solidFill>
                  <a:schemeClr val="bg1"/>
                </a:solidFill>
              </a:rPr>
              <a:t>5G</a:t>
            </a:r>
            <a:r>
              <a:rPr lang="zh-CN" altLang="en-US" sz="4000" b="1" dirty="0">
                <a:solidFill>
                  <a:schemeClr val="bg1"/>
                </a:solidFill>
              </a:rPr>
              <a:t>如何打破</a:t>
            </a:r>
          </a:p>
          <a:p>
            <a:r>
              <a:rPr lang="zh-CN" altLang="en-US" sz="4000" b="1" dirty="0">
                <a:solidFill>
                  <a:schemeClr val="bg1"/>
                </a:solidFill>
              </a:rPr>
              <a:t>教育信息化瓶颈</a:t>
            </a:r>
          </a:p>
        </p:txBody>
      </p:sp>
    </p:spTree>
  </p:cSld>
  <p:clrMapOvr>
    <a:masterClrMapping/>
  </p:clrMapOvr>
  <mc:AlternateContent xmlns:mc="http://schemas.openxmlformats.org/markup-compatibility/2006" xmlns:p14="http://schemas.microsoft.com/office/powerpoint/2010/main">
    <mc:Choice Requires="p14">
      <p:transition spd="slow" p14:dur="1250">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p:cTn id="7" dur="500" fill="hold"/>
                                        <p:tgtEl>
                                          <p:spTgt spid="63"/>
                                        </p:tgtEl>
                                        <p:attrNameLst>
                                          <p:attrName>ppt_w</p:attrName>
                                        </p:attrNameLst>
                                      </p:cBhvr>
                                      <p:tavLst>
                                        <p:tav tm="0">
                                          <p:val>
                                            <p:fltVal val="0"/>
                                          </p:val>
                                        </p:tav>
                                        <p:tav tm="100000">
                                          <p:val>
                                            <p:strVal val="#ppt_w"/>
                                          </p:val>
                                        </p:tav>
                                      </p:tavLst>
                                    </p:anim>
                                    <p:anim calcmode="lin" valueType="num">
                                      <p:cBhvr>
                                        <p:cTn id="8" dur="500" fill="hold"/>
                                        <p:tgtEl>
                                          <p:spTgt spid="63"/>
                                        </p:tgtEl>
                                        <p:attrNameLst>
                                          <p:attrName>ppt_h</p:attrName>
                                        </p:attrNameLst>
                                      </p:cBhvr>
                                      <p:tavLst>
                                        <p:tav tm="0">
                                          <p:val>
                                            <p:fltVal val="0"/>
                                          </p:val>
                                        </p:tav>
                                        <p:tav tm="100000">
                                          <p:val>
                                            <p:strVal val="#ppt_h"/>
                                          </p:val>
                                        </p:tav>
                                      </p:tavLst>
                                    </p:anim>
                                    <p:animEffect transition="in" filter="fade">
                                      <p:cBhvr>
                                        <p:cTn id="9" dur="500"/>
                                        <p:tgtEl>
                                          <p:spTgt spid="6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62"/>
                                        </p:tgtEl>
                                        <p:attrNameLst>
                                          <p:attrName>style.visibility</p:attrName>
                                        </p:attrNameLst>
                                      </p:cBhvr>
                                      <p:to>
                                        <p:strVal val="visible"/>
                                      </p:to>
                                    </p:set>
                                    <p:anim calcmode="lin" valueType="num">
                                      <p:cBhvr>
                                        <p:cTn id="12" dur="500" fill="hold"/>
                                        <p:tgtEl>
                                          <p:spTgt spid="62"/>
                                        </p:tgtEl>
                                        <p:attrNameLst>
                                          <p:attrName>ppt_w</p:attrName>
                                        </p:attrNameLst>
                                      </p:cBhvr>
                                      <p:tavLst>
                                        <p:tav tm="0">
                                          <p:val>
                                            <p:fltVal val="0"/>
                                          </p:val>
                                        </p:tav>
                                        <p:tav tm="100000">
                                          <p:val>
                                            <p:strVal val="#ppt_w"/>
                                          </p:val>
                                        </p:tav>
                                      </p:tavLst>
                                    </p:anim>
                                    <p:anim calcmode="lin" valueType="num">
                                      <p:cBhvr>
                                        <p:cTn id="13" dur="500" fill="hold"/>
                                        <p:tgtEl>
                                          <p:spTgt spid="62"/>
                                        </p:tgtEl>
                                        <p:attrNameLst>
                                          <p:attrName>ppt_h</p:attrName>
                                        </p:attrNameLst>
                                      </p:cBhvr>
                                      <p:tavLst>
                                        <p:tav tm="0">
                                          <p:val>
                                            <p:fltVal val="0"/>
                                          </p:val>
                                        </p:tav>
                                        <p:tav tm="100000">
                                          <p:val>
                                            <p:strVal val="#ppt_h"/>
                                          </p:val>
                                        </p:tav>
                                      </p:tavLst>
                                    </p:anim>
                                    <p:animEffect transition="in" filter="fade">
                                      <p:cBhvr>
                                        <p:cTn id="14" dur="500"/>
                                        <p:tgtEl>
                                          <p:spTgt spid="62"/>
                                        </p:tgtEl>
                                      </p:cBhvr>
                                    </p:animEffect>
                                  </p:childTnLst>
                                </p:cTn>
                              </p:par>
                            </p:childTnLst>
                          </p:cTn>
                        </p:par>
                        <p:par>
                          <p:cTn id="15" fill="hold">
                            <p:stCondLst>
                              <p:cond delay="500"/>
                            </p:stCondLst>
                            <p:childTnLst>
                              <p:par>
                                <p:cTn id="16" presetID="42" presetClass="entr" presetSubtype="0"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Effect transition="in" filter="fade">
                                      <p:cBhvr>
                                        <p:cTn id="18" dur="1000"/>
                                        <p:tgtEl>
                                          <p:spTgt spid="65"/>
                                        </p:tgtEl>
                                      </p:cBhvr>
                                    </p:animEffect>
                                    <p:anim calcmode="lin" valueType="num">
                                      <p:cBhvr>
                                        <p:cTn id="19" dur="1000" fill="hold"/>
                                        <p:tgtEl>
                                          <p:spTgt spid="65"/>
                                        </p:tgtEl>
                                        <p:attrNameLst>
                                          <p:attrName>ppt_x</p:attrName>
                                        </p:attrNameLst>
                                      </p:cBhvr>
                                      <p:tavLst>
                                        <p:tav tm="0">
                                          <p:val>
                                            <p:strVal val="#ppt_x"/>
                                          </p:val>
                                        </p:tav>
                                        <p:tav tm="100000">
                                          <p:val>
                                            <p:strVal val="#ppt_x"/>
                                          </p:val>
                                        </p:tav>
                                      </p:tavLst>
                                    </p:anim>
                                    <p:anim calcmode="lin" valueType="num">
                                      <p:cBhvr>
                                        <p:cTn id="20" dur="1000" fill="hold"/>
                                        <p:tgtEl>
                                          <p:spTgt spid="65"/>
                                        </p:tgtEl>
                                        <p:attrNameLst>
                                          <p:attrName>ppt_y</p:attrName>
                                        </p:attrNameLst>
                                      </p:cBhvr>
                                      <p:tavLst>
                                        <p:tav tm="0">
                                          <p:val>
                                            <p:strVal val="#ppt_y+.1"/>
                                          </p:val>
                                        </p:tav>
                                        <p:tav tm="100000">
                                          <p:val>
                                            <p:strVal val="#ppt_y"/>
                                          </p:val>
                                        </p:tav>
                                      </p:tavLst>
                                    </p:anim>
                                  </p:childTnLst>
                                </p:cTn>
                              </p:par>
                              <p:par>
                                <p:cTn id="21" presetID="47"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animEffect transition="in" filter="fade">
                                      <p:cBhvr>
                                        <p:cTn id="23" dur="1000"/>
                                        <p:tgtEl>
                                          <p:spTgt spid="67"/>
                                        </p:tgtEl>
                                      </p:cBhvr>
                                    </p:animEffect>
                                    <p:anim calcmode="lin" valueType="num">
                                      <p:cBhvr>
                                        <p:cTn id="24" dur="1000" fill="hold"/>
                                        <p:tgtEl>
                                          <p:spTgt spid="67"/>
                                        </p:tgtEl>
                                        <p:attrNameLst>
                                          <p:attrName>ppt_x</p:attrName>
                                        </p:attrNameLst>
                                      </p:cBhvr>
                                      <p:tavLst>
                                        <p:tav tm="0">
                                          <p:val>
                                            <p:strVal val="#ppt_x"/>
                                          </p:val>
                                        </p:tav>
                                        <p:tav tm="100000">
                                          <p:val>
                                            <p:strVal val="#ppt_x"/>
                                          </p:val>
                                        </p:tav>
                                      </p:tavLst>
                                    </p:anim>
                                    <p:anim calcmode="lin" valueType="num">
                                      <p:cBhvr>
                                        <p:cTn id="25" dur="1000" fill="hold"/>
                                        <p:tgtEl>
                                          <p:spTgt spid="67"/>
                                        </p:tgtEl>
                                        <p:attrNameLst>
                                          <p:attrName>ppt_y</p:attrName>
                                        </p:attrNameLst>
                                      </p:cBhvr>
                                      <p:tavLst>
                                        <p:tav tm="0">
                                          <p:val>
                                            <p:strVal val="#ppt_y-.1"/>
                                          </p:val>
                                        </p:tav>
                                        <p:tav tm="100000">
                                          <p:val>
                                            <p:strVal val="#ppt_y"/>
                                          </p:val>
                                        </p:tav>
                                      </p:tavLst>
                                    </p:anim>
                                  </p:childTnLst>
                                </p:cTn>
                              </p:par>
                            </p:childTnLst>
                          </p:cTn>
                        </p:par>
                        <p:par>
                          <p:cTn id="26" fill="hold">
                            <p:stCondLst>
                              <p:cond delay="1500"/>
                            </p:stCondLst>
                            <p:childTnLst>
                              <p:par>
                                <p:cTn id="27" presetID="16" presetClass="entr" presetSubtype="21" fill="hold" nodeType="afterEffect">
                                  <p:stCondLst>
                                    <p:cond delay="0"/>
                                  </p:stCondLst>
                                  <p:childTnLst>
                                    <p:set>
                                      <p:cBhvr>
                                        <p:cTn id="28" dur="1" fill="hold">
                                          <p:stCondLst>
                                            <p:cond delay="0"/>
                                          </p:stCondLst>
                                        </p:cTn>
                                        <p:tgtEl>
                                          <p:spTgt spid="66"/>
                                        </p:tgtEl>
                                        <p:attrNameLst>
                                          <p:attrName>style.visibility</p:attrName>
                                        </p:attrNameLst>
                                      </p:cBhvr>
                                      <p:to>
                                        <p:strVal val="visible"/>
                                      </p:to>
                                    </p:set>
                                    <p:animEffect transition="in" filter="barn(inVertical)">
                                      <p:cBhvr>
                                        <p:cTn id="29"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P spid="63" grpId="0" bldLvl="0" animBg="1"/>
      <p:bldP spid="65" grpId="0"/>
      <p:bldP spid="6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8" name="组合 87"/>
          <p:cNvGrpSpPr/>
          <p:nvPr/>
        </p:nvGrpSpPr>
        <p:grpSpPr>
          <a:xfrm>
            <a:off x="841375" y="2555875"/>
            <a:ext cx="3723005" cy="3689985"/>
            <a:chOff x="1437" y="4013"/>
            <a:chExt cx="6458" cy="6743"/>
          </a:xfrm>
        </p:grpSpPr>
        <p:sp>
          <p:nvSpPr>
            <p:cNvPr id="2" name="Freeform 382"/>
            <p:cNvSpPr/>
            <p:nvPr/>
          </p:nvSpPr>
          <p:spPr bwMode="auto">
            <a:xfrm>
              <a:off x="4681" y="6589"/>
              <a:ext cx="2751" cy="2982"/>
            </a:xfrm>
            <a:custGeom>
              <a:avLst/>
              <a:gdLst/>
              <a:ahLst/>
              <a:cxnLst>
                <a:cxn ang="0">
                  <a:pos x="0" y="1368"/>
                </a:cxn>
                <a:cxn ang="0">
                  <a:pos x="1230" y="294"/>
                </a:cxn>
                <a:cxn ang="0">
                  <a:pos x="983" y="0"/>
                </a:cxn>
                <a:cxn ang="0">
                  <a:pos x="0" y="827"/>
                </a:cxn>
                <a:cxn ang="0">
                  <a:pos x="0" y="1368"/>
                </a:cxn>
              </a:cxnLst>
              <a:rect l="0" t="0" r="r" b="b"/>
              <a:pathLst>
                <a:path w="1230" h="1368">
                  <a:moveTo>
                    <a:pt x="0" y="1368"/>
                  </a:moveTo>
                  <a:lnTo>
                    <a:pt x="1230" y="294"/>
                  </a:lnTo>
                  <a:lnTo>
                    <a:pt x="983" y="0"/>
                  </a:lnTo>
                  <a:lnTo>
                    <a:pt x="0" y="827"/>
                  </a:lnTo>
                  <a:lnTo>
                    <a:pt x="0" y="1368"/>
                  </a:lnTo>
                  <a:close/>
                </a:path>
              </a:pathLst>
            </a:custGeom>
            <a:solidFill>
              <a:srgbClr val="00D2AA"/>
            </a:solidFill>
            <a:ln w="9525">
              <a:noFill/>
              <a:round/>
            </a:ln>
          </p:spPr>
          <p:txBody>
            <a:bodyPr vert="horz" wrap="square" lIns="91440" tIns="45720" rIns="91440" bIns="45720" numCol="1" anchor="t" anchorCtr="0" compatLnSpc="1"/>
            <a:lstStyle/>
            <a:p>
              <a:endParaRPr lang="zh-CN" altLang="en-US"/>
            </a:p>
          </p:txBody>
        </p:sp>
        <p:sp>
          <p:nvSpPr>
            <p:cNvPr id="3" name="Freeform 383"/>
            <p:cNvSpPr/>
            <p:nvPr/>
          </p:nvSpPr>
          <p:spPr bwMode="auto">
            <a:xfrm>
              <a:off x="4681" y="5924"/>
              <a:ext cx="2199" cy="2468"/>
            </a:xfrm>
            <a:custGeom>
              <a:avLst/>
              <a:gdLst/>
              <a:ahLst/>
              <a:cxnLst>
                <a:cxn ang="0">
                  <a:pos x="0" y="1132"/>
                </a:cxn>
                <a:cxn ang="0">
                  <a:pos x="983" y="305"/>
                </a:cxn>
                <a:cxn ang="0">
                  <a:pos x="731" y="0"/>
                </a:cxn>
                <a:cxn ang="0">
                  <a:pos x="0" y="574"/>
                </a:cxn>
                <a:cxn ang="0">
                  <a:pos x="0" y="1132"/>
                </a:cxn>
              </a:cxnLst>
              <a:rect l="0" t="0" r="r" b="b"/>
              <a:pathLst>
                <a:path w="983" h="1132">
                  <a:moveTo>
                    <a:pt x="0" y="1132"/>
                  </a:moveTo>
                  <a:lnTo>
                    <a:pt x="983" y="305"/>
                  </a:lnTo>
                  <a:lnTo>
                    <a:pt x="731" y="0"/>
                  </a:lnTo>
                  <a:lnTo>
                    <a:pt x="0" y="574"/>
                  </a:lnTo>
                  <a:lnTo>
                    <a:pt x="0" y="1132"/>
                  </a:lnTo>
                  <a:close/>
                </a:path>
              </a:pathLst>
            </a:custGeom>
            <a:solidFill>
              <a:srgbClr val="00D7E1"/>
            </a:solidFill>
            <a:ln w="9525">
              <a:noFill/>
              <a:round/>
            </a:ln>
          </p:spPr>
          <p:txBody>
            <a:bodyPr vert="horz" wrap="square" lIns="91440" tIns="45720" rIns="91440" bIns="45720" numCol="1" anchor="t" anchorCtr="0" compatLnSpc="1"/>
            <a:lstStyle/>
            <a:p>
              <a:endParaRPr lang="zh-CN" altLang="en-US"/>
            </a:p>
          </p:txBody>
        </p:sp>
        <p:sp>
          <p:nvSpPr>
            <p:cNvPr id="4" name="Freeform 384"/>
            <p:cNvSpPr/>
            <p:nvPr/>
          </p:nvSpPr>
          <p:spPr bwMode="auto">
            <a:xfrm>
              <a:off x="4681" y="5137"/>
              <a:ext cx="1635" cy="2038"/>
            </a:xfrm>
            <a:custGeom>
              <a:avLst/>
              <a:gdLst/>
              <a:ahLst/>
              <a:cxnLst>
                <a:cxn ang="0">
                  <a:pos x="0" y="935"/>
                </a:cxn>
                <a:cxn ang="0">
                  <a:pos x="731" y="361"/>
                </a:cxn>
                <a:cxn ang="0">
                  <a:pos x="426" y="0"/>
                </a:cxn>
                <a:cxn ang="0">
                  <a:pos x="0" y="296"/>
                </a:cxn>
                <a:cxn ang="0">
                  <a:pos x="0" y="935"/>
                </a:cxn>
              </a:cxnLst>
              <a:rect l="0" t="0" r="r" b="b"/>
              <a:pathLst>
                <a:path w="731" h="935">
                  <a:moveTo>
                    <a:pt x="0" y="935"/>
                  </a:moveTo>
                  <a:lnTo>
                    <a:pt x="731" y="361"/>
                  </a:lnTo>
                  <a:lnTo>
                    <a:pt x="426" y="0"/>
                  </a:lnTo>
                  <a:lnTo>
                    <a:pt x="0" y="296"/>
                  </a:lnTo>
                  <a:lnTo>
                    <a:pt x="0" y="935"/>
                  </a:lnTo>
                  <a:close/>
                </a:path>
              </a:pathLst>
            </a:custGeom>
            <a:solidFill>
              <a:srgbClr val="00AAE1"/>
            </a:solidFill>
            <a:ln w="9525">
              <a:noFill/>
              <a:round/>
            </a:ln>
          </p:spPr>
          <p:txBody>
            <a:bodyPr vert="horz" wrap="square" lIns="91440" tIns="45720" rIns="91440" bIns="45720" numCol="1" anchor="t" anchorCtr="0" compatLnSpc="1"/>
            <a:lstStyle/>
            <a:p>
              <a:endParaRPr lang="zh-CN" altLang="en-US"/>
            </a:p>
          </p:txBody>
        </p:sp>
        <p:sp>
          <p:nvSpPr>
            <p:cNvPr id="5" name="Freeform 387"/>
            <p:cNvSpPr/>
            <p:nvPr/>
          </p:nvSpPr>
          <p:spPr bwMode="auto">
            <a:xfrm>
              <a:off x="1921" y="6589"/>
              <a:ext cx="2760" cy="2982"/>
            </a:xfrm>
            <a:custGeom>
              <a:avLst/>
              <a:gdLst/>
              <a:ahLst/>
              <a:cxnLst>
                <a:cxn ang="0">
                  <a:pos x="1234" y="1368"/>
                </a:cxn>
                <a:cxn ang="0">
                  <a:pos x="1234" y="827"/>
                </a:cxn>
                <a:cxn ang="0">
                  <a:pos x="1232" y="827"/>
                </a:cxn>
                <a:cxn ang="0">
                  <a:pos x="247" y="0"/>
                </a:cxn>
                <a:cxn ang="0">
                  <a:pos x="0" y="294"/>
                </a:cxn>
                <a:cxn ang="0">
                  <a:pos x="1232" y="1368"/>
                </a:cxn>
                <a:cxn ang="0">
                  <a:pos x="1234" y="1368"/>
                </a:cxn>
              </a:cxnLst>
              <a:rect l="0" t="0" r="r" b="b"/>
              <a:pathLst>
                <a:path w="1234" h="1368">
                  <a:moveTo>
                    <a:pt x="1234" y="1368"/>
                  </a:moveTo>
                  <a:lnTo>
                    <a:pt x="1234" y="827"/>
                  </a:lnTo>
                  <a:lnTo>
                    <a:pt x="1232" y="827"/>
                  </a:lnTo>
                  <a:lnTo>
                    <a:pt x="247" y="0"/>
                  </a:lnTo>
                  <a:lnTo>
                    <a:pt x="0" y="294"/>
                  </a:lnTo>
                  <a:lnTo>
                    <a:pt x="1232" y="1368"/>
                  </a:lnTo>
                  <a:lnTo>
                    <a:pt x="1234" y="1368"/>
                  </a:lnTo>
                  <a:close/>
                </a:path>
              </a:pathLst>
            </a:custGeom>
            <a:solidFill>
              <a:srgbClr val="00AA87"/>
            </a:solidFill>
            <a:ln w="9525">
              <a:noFill/>
              <a:round/>
            </a:ln>
          </p:spPr>
          <p:txBody>
            <a:bodyPr vert="horz" wrap="square" lIns="91440" tIns="45720" rIns="91440" bIns="45720" numCol="1" anchor="t" anchorCtr="0" compatLnSpc="1"/>
            <a:lstStyle/>
            <a:p>
              <a:endParaRPr lang="zh-CN" altLang="en-US"/>
            </a:p>
          </p:txBody>
        </p:sp>
        <p:sp>
          <p:nvSpPr>
            <p:cNvPr id="6" name="Freeform 388"/>
            <p:cNvSpPr/>
            <p:nvPr/>
          </p:nvSpPr>
          <p:spPr bwMode="auto">
            <a:xfrm>
              <a:off x="2473" y="5924"/>
              <a:ext cx="2207" cy="2468"/>
            </a:xfrm>
            <a:custGeom>
              <a:avLst/>
              <a:gdLst/>
              <a:ahLst/>
              <a:cxnLst>
                <a:cxn ang="0">
                  <a:pos x="987" y="1132"/>
                </a:cxn>
                <a:cxn ang="0">
                  <a:pos x="987" y="574"/>
                </a:cxn>
                <a:cxn ang="0">
                  <a:pos x="985" y="575"/>
                </a:cxn>
                <a:cxn ang="0">
                  <a:pos x="254" y="0"/>
                </a:cxn>
                <a:cxn ang="0">
                  <a:pos x="0" y="305"/>
                </a:cxn>
                <a:cxn ang="0">
                  <a:pos x="985" y="1132"/>
                </a:cxn>
                <a:cxn ang="0">
                  <a:pos x="987" y="1132"/>
                </a:cxn>
              </a:cxnLst>
              <a:rect l="0" t="0" r="r" b="b"/>
              <a:pathLst>
                <a:path w="987" h="1132">
                  <a:moveTo>
                    <a:pt x="987" y="1132"/>
                  </a:moveTo>
                  <a:lnTo>
                    <a:pt x="987" y="574"/>
                  </a:lnTo>
                  <a:lnTo>
                    <a:pt x="985" y="575"/>
                  </a:lnTo>
                  <a:lnTo>
                    <a:pt x="254" y="0"/>
                  </a:lnTo>
                  <a:lnTo>
                    <a:pt x="0" y="305"/>
                  </a:lnTo>
                  <a:lnTo>
                    <a:pt x="985" y="1132"/>
                  </a:lnTo>
                  <a:lnTo>
                    <a:pt x="987" y="1132"/>
                  </a:lnTo>
                  <a:close/>
                </a:path>
              </a:pathLst>
            </a:custGeom>
            <a:solidFill>
              <a:srgbClr val="00AAB4"/>
            </a:solidFill>
            <a:ln w="9525">
              <a:noFill/>
              <a:round/>
            </a:ln>
          </p:spPr>
          <p:txBody>
            <a:bodyPr vert="horz" wrap="square" lIns="91440" tIns="45720" rIns="91440" bIns="45720" numCol="1" anchor="t" anchorCtr="0" compatLnSpc="1"/>
            <a:lstStyle/>
            <a:p>
              <a:endParaRPr lang="zh-CN" altLang="en-US"/>
            </a:p>
          </p:txBody>
        </p:sp>
        <p:sp>
          <p:nvSpPr>
            <p:cNvPr id="7" name="Freeform 389"/>
            <p:cNvSpPr/>
            <p:nvPr/>
          </p:nvSpPr>
          <p:spPr bwMode="auto">
            <a:xfrm>
              <a:off x="3042" y="5137"/>
              <a:ext cx="1639" cy="2040"/>
            </a:xfrm>
            <a:custGeom>
              <a:avLst/>
              <a:gdLst/>
              <a:ahLst/>
              <a:cxnLst>
                <a:cxn ang="0">
                  <a:pos x="733" y="935"/>
                </a:cxn>
                <a:cxn ang="0">
                  <a:pos x="733" y="296"/>
                </a:cxn>
                <a:cxn ang="0">
                  <a:pos x="731" y="296"/>
                </a:cxn>
                <a:cxn ang="0">
                  <a:pos x="303" y="0"/>
                </a:cxn>
                <a:cxn ang="0">
                  <a:pos x="0" y="361"/>
                </a:cxn>
                <a:cxn ang="0">
                  <a:pos x="731" y="936"/>
                </a:cxn>
                <a:cxn ang="0">
                  <a:pos x="733" y="935"/>
                </a:cxn>
              </a:cxnLst>
              <a:rect l="0" t="0" r="r" b="b"/>
              <a:pathLst>
                <a:path w="733" h="936">
                  <a:moveTo>
                    <a:pt x="733" y="935"/>
                  </a:moveTo>
                  <a:lnTo>
                    <a:pt x="733" y="296"/>
                  </a:lnTo>
                  <a:lnTo>
                    <a:pt x="731" y="296"/>
                  </a:lnTo>
                  <a:lnTo>
                    <a:pt x="303" y="0"/>
                  </a:lnTo>
                  <a:lnTo>
                    <a:pt x="0" y="361"/>
                  </a:lnTo>
                  <a:lnTo>
                    <a:pt x="731" y="936"/>
                  </a:lnTo>
                  <a:lnTo>
                    <a:pt x="733" y="935"/>
                  </a:lnTo>
                  <a:close/>
                </a:path>
              </a:pathLst>
            </a:custGeom>
            <a:solidFill>
              <a:srgbClr val="008CB4"/>
            </a:solidFill>
            <a:ln w="9525">
              <a:noFill/>
              <a:round/>
            </a:ln>
          </p:spPr>
          <p:txBody>
            <a:bodyPr vert="horz" wrap="square" lIns="91440" tIns="45720" rIns="91440" bIns="45720" numCol="1" anchor="t" anchorCtr="0" compatLnSpc="1"/>
            <a:lstStyle/>
            <a:p>
              <a:endParaRPr lang="zh-CN" altLang="en-US"/>
            </a:p>
          </p:txBody>
        </p:sp>
        <p:sp>
          <p:nvSpPr>
            <p:cNvPr id="1409" name="Freeform 385"/>
            <p:cNvSpPr/>
            <p:nvPr/>
          </p:nvSpPr>
          <p:spPr bwMode="auto">
            <a:xfrm>
              <a:off x="4682" y="4013"/>
              <a:ext cx="953" cy="1772"/>
            </a:xfrm>
            <a:custGeom>
              <a:avLst/>
              <a:gdLst/>
              <a:ahLst/>
              <a:cxnLst>
                <a:cxn ang="0">
                  <a:pos x="426" y="517"/>
                </a:cxn>
                <a:cxn ang="0">
                  <a:pos x="0" y="0"/>
                </a:cxn>
                <a:cxn ang="0">
                  <a:pos x="0" y="813"/>
                </a:cxn>
                <a:cxn ang="0">
                  <a:pos x="426" y="517"/>
                </a:cxn>
              </a:cxnLst>
              <a:rect l="0" t="0" r="r" b="b"/>
              <a:pathLst>
                <a:path w="426" h="813">
                  <a:moveTo>
                    <a:pt x="426" y="517"/>
                  </a:moveTo>
                  <a:lnTo>
                    <a:pt x="0" y="0"/>
                  </a:lnTo>
                  <a:lnTo>
                    <a:pt x="0" y="813"/>
                  </a:lnTo>
                  <a:lnTo>
                    <a:pt x="426" y="517"/>
                  </a:lnTo>
                  <a:close/>
                </a:path>
              </a:pathLst>
            </a:custGeom>
            <a:solidFill>
              <a:srgbClr val="0082D2"/>
            </a:solidFill>
            <a:ln w="9525">
              <a:noFill/>
              <a:round/>
            </a:ln>
          </p:spPr>
          <p:txBody>
            <a:bodyPr vert="horz" wrap="square" lIns="91440" tIns="45720" rIns="91440" bIns="45720" numCol="1" anchor="t" anchorCtr="0" compatLnSpc="1"/>
            <a:lstStyle/>
            <a:p>
              <a:endParaRPr lang="zh-CN" altLang="en-US"/>
            </a:p>
          </p:txBody>
        </p:sp>
        <p:sp>
          <p:nvSpPr>
            <p:cNvPr id="1414" name="Freeform 390"/>
            <p:cNvSpPr/>
            <p:nvPr/>
          </p:nvSpPr>
          <p:spPr bwMode="auto">
            <a:xfrm>
              <a:off x="3720" y="4013"/>
              <a:ext cx="962" cy="1772"/>
            </a:xfrm>
            <a:custGeom>
              <a:avLst/>
              <a:gdLst/>
              <a:ahLst/>
              <a:cxnLst>
                <a:cxn ang="0">
                  <a:pos x="0" y="517"/>
                </a:cxn>
                <a:cxn ang="0">
                  <a:pos x="428" y="813"/>
                </a:cxn>
                <a:cxn ang="0">
                  <a:pos x="430" y="813"/>
                </a:cxn>
                <a:cxn ang="0">
                  <a:pos x="430" y="0"/>
                </a:cxn>
                <a:cxn ang="0">
                  <a:pos x="428" y="0"/>
                </a:cxn>
                <a:cxn ang="0">
                  <a:pos x="0" y="517"/>
                </a:cxn>
              </a:cxnLst>
              <a:rect l="0" t="0" r="r" b="b"/>
              <a:pathLst>
                <a:path w="430" h="813">
                  <a:moveTo>
                    <a:pt x="0" y="517"/>
                  </a:moveTo>
                  <a:lnTo>
                    <a:pt x="428" y="813"/>
                  </a:lnTo>
                  <a:lnTo>
                    <a:pt x="430" y="813"/>
                  </a:lnTo>
                  <a:lnTo>
                    <a:pt x="430" y="0"/>
                  </a:lnTo>
                  <a:lnTo>
                    <a:pt x="428" y="0"/>
                  </a:lnTo>
                  <a:lnTo>
                    <a:pt x="0" y="517"/>
                  </a:lnTo>
                  <a:close/>
                </a:path>
              </a:pathLst>
            </a:custGeom>
            <a:solidFill>
              <a:srgbClr val="0A62A5"/>
            </a:solidFill>
            <a:ln w="9525">
              <a:noFill/>
              <a:round/>
            </a:ln>
          </p:spPr>
          <p:txBody>
            <a:bodyPr vert="horz" wrap="square" lIns="91440" tIns="45720" rIns="91440" bIns="45720" numCol="1" anchor="t" anchorCtr="0" compatLnSpc="1"/>
            <a:lstStyle/>
            <a:p>
              <a:endParaRPr lang="zh-CN" altLang="en-US"/>
            </a:p>
          </p:txBody>
        </p:sp>
        <p:grpSp>
          <p:nvGrpSpPr>
            <p:cNvPr id="87" name="组合 86"/>
            <p:cNvGrpSpPr/>
            <p:nvPr/>
          </p:nvGrpSpPr>
          <p:grpSpPr>
            <a:xfrm>
              <a:off x="1437" y="7134"/>
              <a:ext cx="6459" cy="3622"/>
              <a:chOff x="1274" y="7247"/>
              <a:chExt cx="7390" cy="4070"/>
            </a:xfrm>
          </p:grpSpPr>
          <p:sp>
            <p:nvSpPr>
              <p:cNvPr id="1405" name="Freeform 381"/>
              <p:cNvSpPr/>
              <p:nvPr/>
            </p:nvSpPr>
            <p:spPr bwMode="auto">
              <a:xfrm>
                <a:off x="4971" y="7247"/>
                <a:ext cx="3693" cy="4040"/>
              </a:xfrm>
              <a:custGeom>
                <a:avLst/>
                <a:gdLst/>
                <a:ahLst/>
                <a:cxnLst>
                  <a:cxn ang="0">
                    <a:pos x="0" y="1616"/>
                  </a:cxn>
                  <a:cxn ang="0">
                    <a:pos x="1477" y="296"/>
                  </a:cxn>
                  <a:cxn ang="0">
                    <a:pos x="1230" y="0"/>
                  </a:cxn>
                  <a:cxn ang="0">
                    <a:pos x="0" y="1074"/>
                  </a:cxn>
                  <a:cxn ang="0">
                    <a:pos x="0" y="1616"/>
                  </a:cxn>
                </a:cxnLst>
                <a:rect l="0" t="0" r="r" b="b"/>
                <a:pathLst>
                  <a:path w="1477" h="1616">
                    <a:moveTo>
                      <a:pt x="0" y="1616"/>
                    </a:moveTo>
                    <a:lnTo>
                      <a:pt x="1477" y="296"/>
                    </a:lnTo>
                    <a:lnTo>
                      <a:pt x="1230" y="0"/>
                    </a:lnTo>
                    <a:lnTo>
                      <a:pt x="0" y="1074"/>
                    </a:lnTo>
                    <a:lnTo>
                      <a:pt x="0" y="1616"/>
                    </a:lnTo>
                    <a:close/>
                  </a:path>
                </a:pathLst>
              </a:custGeom>
              <a:solidFill>
                <a:srgbClr val="8CD26E"/>
              </a:solidFill>
              <a:ln w="9525">
                <a:noFill/>
                <a:round/>
              </a:ln>
            </p:spPr>
            <p:txBody>
              <a:bodyPr vert="horz" wrap="square" lIns="91440" tIns="45720" rIns="91440" bIns="45720" numCol="1" anchor="t" anchorCtr="0" compatLnSpc="1"/>
              <a:lstStyle/>
              <a:p>
                <a:endParaRPr lang="zh-CN" altLang="en-US"/>
              </a:p>
            </p:txBody>
          </p:sp>
          <p:sp>
            <p:nvSpPr>
              <p:cNvPr id="1410" name="Freeform 386"/>
              <p:cNvSpPr/>
              <p:nvPr/>
            </p:nvSpPr>
            <p:spPr bwMode="auto">
              <a:xfrm>
                <a:off x="1274" y="7277"/>
                <a:ext cx="3698" cy="4040"/>
              </a:xfrm>
              <a:custGeom>
                <a:avLst/>
                <a:gdLst/>
                <a:ahLst/>
                <a:cxnLst>
                  <a:cxn ang="0">
                    <a:pos x="1477" y="1074"/>
                  </a:cxn>
                  <a:cxn ang="0">
                    <a:pos x="245" y="0"/>
                  </a:cxn>
                  <a:cxn ang="0">
                    <a:pos x="0" y="296"/>
                  </a:cxn>
                  <a:cxn ang="0">
                    <a:pos x="1477" y="1616"/>
                  </a:cxn>
                  <a:cxn ang="0">
                    <a:pos x="1479" y="1616"/>
                  </a:cxn>
                  <a:cxn ang="0">
                    <a:pos x="1479" y="1074"/>
                  </a:cxn>
                  <a:cxn ang="0">
                    <a:pos x="1477" y="1074"/>
                  </a:cxn>
                </a:cxnLst>
                <a:rect l="0" t="0" r="r" b="b"/>
                <a:pathLst>
                  <a:path w="1479" h="1616">
                    <a:moveTo>
                      <a:pt x="1477" y="1074"/>
                    </a:moveTo>
                    <a:lnTo>
                      <a:pt x="245" y="0"/>
                    </a:lnTo>
                    <a:lnTo>
                      <a:pt x="0" y="296"/>
                    </a:lnTo>
                    <a:lnTo>
                      <a:pt x="1477" y="1616"/>
                    </a:lnTo>
                    <a:lnTo>
                      <a:pt x="1479" y="1616"/>
                    </a:lnTo>
                    <a:lnTo>
                      <a:pt x="1479" y="1074"/>
                    </a:lnTo>
                    <a:lnTo>
                      <a:pt x="1477" y="1074"/>
                    </a:lnTo>
                    <a:close/>
                  </a:path>
                </a:pathLst>
              </a:custGeom>
              <a:solidFill>
                <a:srgbClr val="64B44B"/>
              </a:solidFill>
              <a:ln w="9525">
                <a:noFill/>
                <a:round/>
              </a:ln>
            </p:spPr>
            <p:txBody>
              <a:bodyPr vert="horz" wrap="square" lIns="91440" tIns="45720" rIns="91440" bIns="45720" numCol="1" anchor="t" anchorCtr="0" compatLnSpc="1"/>
              <a:lstStyle/>
              <a:p>
                <a:endParaRPr lang="zh-CN" altLang="en-US"/>
              </a:p>
            </p:txBody>
          </p:sp>
        </p:grpSp>
      </p:grpSp>
      <p:grpSp>
        <p:nvGrpSpPr>
          <p:cNvPr id="30" name="组合 29"/>
          <p:cNvGrpSpPr/>
          <p:nvPr/>
        </p:nvGrpSpPr>
        <p:grpSpPr>
          <a:xfrm>
            <a:off x="766154" y="708907"/>
            <a:ext cx="2672080" cy="564950"/>
            <a:chOff x="766154" y="708907"/>
            <a:chExt cx="2672080" cy="564950"/>
          </a:xfrm>
        </p:grpSpPr>
        <p:sp>
          <p:nvSpPr>
            <p:cNvPr id="31" name="文本框 30"/>
            <p:cNvSpPr txBox="1"/>
            <p:nvPr/>
          </p:nvSpPr>
          <p:spPr>
            <a:xfrm>
              <a:off x="766154" y="708907"/>
              <a:ext cx="2672080" cy="52197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zh-CN" altLang="en-US" sz="2800" b="1" dirty="0">
                  <a:solidFill>
                    <a:schemeClr val="accent2"/>
                  </a:solidFill>
                </a:rPr>
                <a:t>教育信息化构架</a:t>
              </a:r>
            </a:p>
          </p:txBody>
        </p:sp>
        <p:cxnSp>
          <p:nvCxnSpPr>
            <p:cNvPr id="32" name="直接连接符 31"/>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cxnSp>
        <p:nvCxnSpPr>
          <p:cNvPr id="50" name="Straight Connector 19"/>
          <p:cNvCxnSpPr/>
          <p:nvPr/>
        </p:nvCxnSpPr>
        <p:spPr>
          <a:xfrm>
            <a:off x="3856990" y="3024505"/>
            <a:ext cx="2305685" cy="6985"/>
          </a:xfrm>
          <a:prstGeom prst="line">
            <a:avLst/>
          </a:prstGeom>
          <a:ln w="6350">
            <a:solidFill>
              <a:schemeClr val="bg1">
                <a:lumMod val="6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1" name="Straight Connector 20"/>
          <p:cNvCxnSpPr/>
          <p:nvPr/>
        </p:nvCxnSpPr>
        <p:spPr>
          <a:xfrm>
            <a:off x="4427220" y="3791585"/>
            <a:ext cx="1735455" cy="26035"/>
          </a:xfrm>
          <a:prstGeom prst="line">
            <a:avLst/>
          </a:prstGeom>
          <a:ln w="6350">
            <a:solidFill>
              <a:schemeClr val="bg1">
                <a:lumMod val="6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53" name="Straight Connector 22"/>
          <p:cNvCxnSpPr/>
          <p:nvPr/>
        </p:nvCxnSpPr>
        <p:spPr>
          <a:xfrm>
            <a:off x="4637405" y="4764405"/>
            <a:ext cx="1525270" cy="5715"/>
          </a:xfrm>
          <a:prstGeom prst="line">
            <a:avLst/>
          </a:prstGeom>
          <a:ln w="6350">
            <a:solidFill>
              <a:schemeClr val="bg1">
                <a:lumMod val="6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54" name="ísliďe"/>
          <p:cNvSpPr>
            <a:spLocks noChangeAspect="1"/>
          </p:cNvSpPr>
          <p:nvPr/>
        </p:nvSpPr>
        <p:spPr bwMode="auto">
          <a:xfrm>
            <a:off x="6524469" y="2850087"/>
            <a:ext cx="297747" cy="467726"/>
          </a:xfrm>
          <a:custGeom>
            <a:avLst/>
            <a:gdLst>
              <a:gd name="T0" fmla="*/ 406 w 657"/>
              <a:gd name="T1" fmla="*/ 947 h 1032"/>
              <a:gd name="T2" fmla="*/ 333 w 657"/>
              <a:gd name="T3" fmla="*/ 1031 h 1032"/>
              <a:gd name="T4" fmla="*/ 250 w 657"/>
              <a:gd name="T5" fmla="*/ 947 h 1032"/>
              <a:gd name="T6" fmla="*/ 448 w 657"/>
              <a:gd name="T7" fmla="*/ 916 h 1032"/>
              <a:gd name="T8" fmla="*/ 198 w 657"/>
              <a:gd name="T9" fmla="*/ 833 h 1032"/>
              <a:gd name="T10" fmla="*/ 656 w 657"/>
              <a:gd name="T11" fmla="*/ 333 h 1032"/>
              <a:gd name="T12" fmla="*/ 562 w 657"/>
              <a:gd name="T13" fmla="*/ 562 h 1032"/>
              <a:gd name="T14" fmla="*/ 531 w 657"/>
              <a:gd name="T15" fmla="*/ 635 h 1032"/>
              <a:gd name="T16" fmla="*/ 500 w 657"/>
              <a:gd name="T17" fmla="*/ 708 h 1032"/>
              <a:gd name="T18" fmla="*/ 500 w 657"/>
              <a:gd name="T19" fmla="*/ 729 h 1032"/>
              <a:gd name="T20" fmla="*/ 166 w 657"/>
              <a:gd name="T21" fmla="*/ 791 h 1032"/>
              <a:gd name="T22" fmla="*/ 156 w 657"/>
              <a:gd name="T23" fmla="*/ 708 h 1032"/>
              <a:gd name="T24" fmla="*/ 135 w 657"/>
              <a:gd name="T25" fmla="*/ 635 h 1032"/>
              <a:gd name="T26" fmla="*/ 93 w 657"/>
              <a:gd name="T27" fmla="*/ 552 h 1032"/>
              <a:gd name="T28" fmla="*/ 0 w 657"/>
              <a:gd name="T29" fmla="*/ 333 h 1032"/>
              <a:gd name="T30" fmla="*/ 333 w 657"/>
              <a:gd name="T31" fmla="*/ 0 h 1032"/>
              <a:gd name="T32" fmla="*/ 656 w 657"/>
              <a:gd name="T33" fmla="*/ 333 h 1032"/>
              <a:gd name="T34" fmla="*/ 510 w 657"/>
              <a:gd name="T35" fmla="*/ 156 h 1032"/>
              <a:gd name="T36" fmla="*/ 156 w 657"/>
              <a:gd name="T37" fmla="*/ 156 h 1032"/>
              <a:gd name="T38" fmla="*/ 146 w 657"/>
              <a:gd name="T39" fmla="*/ 499 h 1032"/>
              <a:gd name="T40" fmla="*/ 166 w 657"/>
              <a:gd name="T41" fmla="*/ 541 h 1032"/>
              <a:gd name="T42" fmla="*/ 229 w 657"/>
              <a:gd name="T43" fmla="*/ 666 h 1032"/>
              <a:gd name="T44" fmla="*/ 427 w 657"/>
              <a:gd name="T45" fmla="*/ 718 h 1032"/>
              <a:gd name="T46" fmla="*/ 458 w 657"/>
              <a:gd name="T47" fmla="*/ 604 h 1032"/>
              <a:gd name="T48" fmla="*/ 510 w 657"/>
              <a:gd name="T49" fmla="*/ 520 h 1032"/>
              <a:gd name="T50" fmla="*/ 583 w 657"/>
              <a:gd name="T51" fmla="*/ 333 h 1032"/>
              <a:gd name="T52" fmla="*/ 354 w 657"/>
              <a:gd name="T53" fmla="*/ 354 h 1032"/>
              <a:gd name="T54" fmla="*/ 302 w 657"/>
              <a:gd name="T55" fmla="*/ 354 h 1032"/>
              <a:gd name="T56" fmla="*/ 239 w 657"/>
              <a:gd name="T57" fmla="*/ 354 h 1032"/>
              <a:gd name="T58" fmla="*/ 250 w 657"/>
              <a:gd name="T59" fmla="*/ 499 h 1032"/>
              <a:gd name="T60" fmla="*/ 302 w 657"/>
              <a:gd name="T61" fmla="*/ 499 h 1032"/>
              <a:gd name="T62" fmla="*/ 364 w 657"/>
              <a:gd name="T63" fmla="*/ 499 h 1032"/>
              <a:gd name="T64" fmla="*/ 416 w 657"/>
              <a:gd name="T65" fmla="*/ 499 h 1032"/>
              <a:gd name="T66" fmla="*/ 427 w 657"/>
              <a:gd name="T67" fmla="*/ 354 h 1032"/>
              <a:gd name="T68" fmla="*/ 385 w 657"/>
              <a:gd name="T69" fmla="*/ 416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57" h="1032">
                <a:moveTo>
                  <a:pt x="250" y="947"/>
                </a:moveTo>
                <a:cubicBezTo>
                  <a:pt x="406" y="947"/>
                  <a:pt x="406" y="947"/>
                  <a:pt x="406" y="947"/>
                </a:cubicBezTo>
                <a:cubicBezTo>
                  <a:pt x="406" y="968"/>
                  <a:pt x="396" y="989"/>
                  <a:pt x="385" y="1010"/>
                </a:cubicBezTo>
                <a:cubicBezTo>
                  <a:pt x="364" y="1020"/>
                  <a:pt x="354" y="1031"/>
                  <a:pt x="333" y="1031"/>
                </a:cubicBezTo>
                <a:cubicBezTo>
                  <a:pt x="312" y="1031"/>
                  <a:pt x="291" y="1020"/>
                  <a:pt x="281" y="1010"/>
                </a:cubicBezTo>
                <a:cubicBezTo>
                  <a:pt x="260" y="989"/>
                  <a:pt x="250" y="968"/>
                  <a:pt x="250" y="947"/>
                </a:cubicBezTo>
                <a:close/>
                <a:moveTo>
                  <a:pt x="208" y="916"/>
                </a:moveTo>
                <a:cubicBezTo>
                  <a:pt x="448" y="916"/>
                  <a:pt x="448" y="916"/>
                  <a:pt x="448" y="916"/>
                </a:cubicBezTo>
                <a:cubicBezTo>
                  <a:pt x="458" y="833"/>
                  <a:pt x="458" y="833"/>
                  <a:pt x="458" y="833"/>
                </a:cubicBezTo>
                <a:cubicBezTo>
                  <a:pt x="198" y="833"/>
                  <a:pt x="198" y="833"/>
                  <a:pt x="198" y="833"/>
                </a:cubicBezTo>
                <a:lnTo>
                  <a:pt x="208" y="916"/>
                </a:lnTo>
                <a:close/>
                <a:moveTo>
                  <a:pt x="656" y="333"/>
                </a:moveTo>
                <a:cubicBezTo>
                  <a:pt x="656" y="416"/>
                  <a:pt x="625" y="489"/>
                  <a:pt x="573" y="552"/>
                </a:cubicBezTo>
                <a:lnTo>
                  <a:pt x="562" y="562"/>
                </a:lnTo>
                <a:cubicBezTo>
                  <a:pt x="562" y="562"/>
                  <a:pt x="562" y="572"/>
                  <a:pt x="552" y="572"/>
                </a:cubicBezTo>
                <a:cubicBezTo>
                  <a:pt x="541" y="593"/>
                  <a:pt x="541" y="614"/>
                  <a:pt x="531" y="635"/>
                </a:cubicBezTo>
                <a:cubicBezTo>
                  <a:pt x="521" y="656"/>
                  <a:pt x="510" y="677"/>
                  <a:pt x="510" y="697"/>
                </a:cubicBezTo>
                <a:cubicBezTo>
                  <a:pt x="500" y="697"/>
                  <a:pt x="500" y="697"/>
                  <a:pt x="500" y="708"/>
                </a:cubicBezTo>
                <a:lnTo>
                  <a:pt x="500" y="718"/>
                </a:lnTo>
                <a:cubicBezTo>
                  <a:pt x="500" y="729"/>
                  <a:pt x="500" y="729"/>
                  <a:pt x="500" y="729"/>
                </a:cubicBezTo>
                <a:cubicBezTo>
                  <a:pt x="500" y="791"/>
                  <a:pt x="500" y="791"/>
                  <a:pt x="500" y="791"/>
                </a:cubicBezTo>
                <a:cubicBezTo>
                  <a:pt x="166" y="791"/>
                  <a:pt x="166" y="791"/>
                  <a:pt x="166" y="791"/>
                </a:cubicBezTo>
                <a:cubicBezTo>
                  <a:pt x="166" y="729"/>
                  <a:pt x="166" y="729"/>
                  <a:pt x="166" y="729"/>
                </a:cubicBezTo>
                <a:cubicBezTo>
                  <a:pt x="166" y="718"/>
                  <a:pt x="156" y="718"/>
                  <a:pt x="156" y="708"/>
                </a:cubicBezTo>
                <a:lnTo>
                  <a:pt x="156" y="697"/>
                </a:lnTo>
                <a:cubicBezTo>
                  <a:pt x="146" y="677"/>
                  <a:pt x="146" y="656"/>
                  <a:pt x="135" y="635"/>
                </a:cubicBezTo>
                <a:cubicBezTo>
                  <a:pt x="125" y="614"/>
                  <a:pt x="114" y="593"/>
                  <a:pt x="104" y="572"/>
                </a:cubicBezTo>
                <a:cubicBezTo>
                  <a:pt x="93" y="562"/>
                  <a:pt x="93" y="562"/>
                  <a:pt x="93" y="552"/>
                </a:cubicBezTo>
                <a:lnTo>
                  <a:pt x="83" y="552"/>
                </a:lnTo>
                <a:cubicBezTo>
                  <a:pt x="31" y="489"/>
                  <a:pt x="0" y="416"/>
                  <a:pt x="0" y="333"/>
                </a:cubicBezTo>
                <a:cubicBezTo>
                  <a:pt x="0" y="239"/>
                  <a:pt x="31" y="166"/>
                  <a:pt x="104" y="104"/>
                </a:cubicBezTo>
                <a:cubicBezTo>
                  <a:pt x="166" y="31"/>
                  <a:pt x="239" y="0"/>
                  <a:pt x="333" y="0"/>
                </a:cubicBezTo>
                <a:cubicBezTo>
                  <a:pt x="416" y="0"/>
                  <a:pt x="500" y="31"/>
                  <a:pt x="562" y="104"/>
                </a:cubicBezTo>
                <a:cubicBezTo>
                  <a:pt x="625" y="166"/>
                  <a:pt x="656" y="239"/>
                  <a:pt x="656" y="333"/>
                </a:cubicBezTo>
                <a:close/>
                <a:moveTo>
                  <a:pt x="583" y="333"/>
                </a:moveTo>
                <a:cubicBezTo>
                  <a:pt x="583" y="260"/>
                  <a:pt x="562" y="198"/>
                  <a:pt x="510" y="156"/>
                </a:cubicBezTo>
                <a:cubicBezTo>
                  <a:pt x="458" y="104"/>
                  <a:pt x="396" y="83"/>
                  <a:pt x="333" y="83"/>
                </a:cubicBezTo>
                <a:cubicBezTo>
                  <a:pt x="260" y="83"/>
                  <a:pt x="198" y="104"/>
                  <a:pt x="156" y="156"/>
                </a:cubicBezTo>
                <a:cubicBezTo>
                  <a:pt x="104" y="198"/>
                  <a:pt x="73" y="260"/>
                  <a:pt x="73" y="333"/>
                </a:cubicBezTo>
                <a:cubicBezTo>
                  <a:pt x="73" y="396"/>
                  <a:pt x="93" y="448"/>
                  <a:pt x="146" y="499"/>
                </a:cubicBezTo>
                <a:cubicBezTo>
                  <a:pt x="146" y="499"/>
                  <a:pt x="146" y="510"/>
                  <a:pt x="156" y="510"/>
                </a:cubicBezTo>
                <a:cubicBezTo>
                  <a:pt x="156" y="520"/>
                  <a:pt x="166" y="531"/>
                  <a:pt x="166" y="541"/>
                </a:cubicBezTo>
                <a:cubicBezTo>
                  <a:pt x="177" y="562"/>
                  <a:pt x="187" y="583"/>
                  <a:pt x="198" y="604"/>
                </a:cubicBezTo>
                <a:cubicBezTo>
                  <a:pt x="208" y="624"/>
                  <a:pt x="218" y="645"/>
                  <a:pt x="229" y="666"/>
                </a:cubicBezTo>
                <a:cubicBezTo>
                  <a:pt x="229" y="697"/>
                  <a:pt x="239" y="708"/>
                  <a:pt x="239" y="718"/>
                </a:cubicBezTo>
                <a:cubicBezTo>
                  <a:pt x="427" y="718"/>
                  <a:pt x="427" y="718"/>
                  <a:pt x="427" y="718"/>
                </a:cubicBezTo>
                <a:cubicBezTo>
                  <a:pt x="427" y="708"/>
                  <a:pt x="427" y="697"/>
                  <a:pt x="437" y="666"/>
                </a:cubicBezTo>
                <a:cubicBezTo>
                  <a:pt x="437" y="645"/>
                  <a:pt x="448" y="624"/>
                  <a:pt x="458" y="604"/>
                </a:cubicBezTo>
                <a:cubicBezTo>
                  <a:pt x="468" y="583"/>
                  <a:pt x="479" y="562"/>
                  <a:pt x="489" y="541"/>
                </a:cubicBezTo>
                <a:cubicBezTo>
                  <a:pt x="489" y="531"/>
                  <a:pt x="500" y="520"/>
                  <a:pt x="510" y="520"/>
                </a:cubicBezTo>
                <a:cubicBezTo>
                  <a:pt x="510" y="510"/>
                  <a:pt x="510" y="499"/>
                  <a:pt x="521" y="499"/>
                </a:cubicBezTo>
                <a:cubicBezTo>
                  <a:pt x="562" y="448"/>
                  <a:pt x="583" y="396"/>
                  <a:pt x="583" y="333"/>
                </a:cubicBezTo>
                <a:close/>
                <a:moveTo>
                  <a:pt x="385" y="416"/>
                </a:moveTo>
                <a:cubicBezTo>
                  <a:pt x="354" y="354"/>
                  <a:pt x="354" y="354"/>
                  <a:pt x="354" y="354"/>
                </a:cubicBezTo>
                <a:cubicBezTo>
                  <a:pt x="333" y="302"/>
                  <a:pt x="333" y="302"/>
                  <a:pt x="333" y="302"/>
                </a:cubicBezTo>
                <a:cubicBezTo>
                  <a:pt x="302" y="354"/>
                  <a:pt x="302" y="354"/>
                  <a:pt x="302" y="354"/>
                </a:cubicBezTo>
                <a:cubicBezTo>
                  <a:pt x="271" y="416"/>
                  <a:pt x="271" y="416"/>
                  <a:pt x="271" y="416"/>
                </a:cubicBezTo>
                <a:cubicBezTo>
                  <a:pt x="239" y="354"/>
                  <a:pt x="239" y="354"/>
                  <a:pt x="239" y="354"/>
                </a:cubicBezTo>
                <a:cubicBezTo>
                  <a:pt x="187" y="385"/>
                  <a:pt x="187" y="385"/>
                  <a:pt x="187" y="385"/>
                </a:cubicBezTo>
                <a:cubicBezTo>
                  <a:pt x="250" y="499"/>
                  <a:pt x="250" y="499"/>
                  <a:pt x="250" y="499"/>
                </a:cubicBezTo>
                <a:cubicBezTo>
                  <a:pt x="271" y="552"/>
                  <a:pt x="271" y="552"/>
                  <a:pt x="271" y="552"/>
                </a:cubicBezTo>
                <a:cubicBezTo>
                  <a:pt x="302" y="499"/>
                  <a:pt x="302" y="499"/>
                  <a:pt x="302" y="499"/>
                </a:cubicBezTo>
                <a:cubicBezTo>
                  <a:pt x="333" y="437"/>
                  <a:pt x="333" y="437"/>
                  <a:pt x="333" y="437"/>
                </a:cubicBezTo>
                <a:cubicBezTo>
                  <a:pt x="364" y="499"/>
                  <a:pt x="364" y="499"/>
                  <a:pt x="364" y="499"/>
                </a:cubicBezTo>
                <a:cubicBezTo>
                  <a:pt x="385" y="552"/>
                  <a:pt x="385" y="552"/>
                  <a:pt x="385" y="552"/>
                </a:cubicBezTo>
                <a:cubicBezTo>
                  <a:pt x="416" y="499"/>
                  <a:pt x="416" y="499"/>
                  <a:pt x="416" y="499"/>
                </a:cubicBezTo>
                <a:cubicBezTo>
                  <a:pt x="479" y="385"/>
                  <a:pt x="479" y="385"/>
                  <a:pt x="479" y="385"/>
                </a:cubicBezTo>
                <a:cubicBezTo>
                  <a:pt x="427" y="354"/>
                  <a:pt x="427" y="354"/>
                  <a:pt x="427" y="354"/>
                </a:cubicBezTo>
                <a:lnTo>
                  <a:pt x="385" y="416"/>
                </a:lnTo>
                <a:close/>
                <a:moveTo>
                  <a:pt x="385" y="416"/>
                </a:moveTo>
                <a:lnTo>
                  <a:pt x="385" y="416"/>
                </a:lnTo>
                <a:close/>
              </a:path>
            </a:pathLst>
          </a:custGeom>
          <a:solidFill>
            <a:schemeClr val="accent2"/>
          </a:solidFill>
          <a:ln>
            <a:noFill/>
          </a:ln>
          <a:effectLst/>
        </p:spPr>
        <p:txBody>
          <a:bodyPr anchor="ctr"/>
          <a:lstStyle/>
          <a:p>
            <a:pPr algn="ctr"/>
            <a:endParaRPr/>
          </a:p>
        </p:txBody>
      </p:sp>
      <p:sp>
        <p:nvSpPr>
          <p:cNvPr id="55" name="iŝḻíďe"/>
          <p:cNvSpPr>
            <a:spLocks noChangeAspect="1"/>
          </p:cNvSpPr>
          <p:nvPr/>
        </p:nvSpPr>
        <p:spPr bwMode="auto">
          <a:xfrm>
            <a:off x="6495989" y="3817895"/>
            <a:ext cx="354707" cy="390279"/>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chemeClr val="accent2"/>
          </a:solidFill>
          <a:ln>
            <a:noFill/>
          </a:ln>
          <a:effectLst/>
        </p:spPr>
        <p:txBody>
          <a:bodyPr anchor="ctr"/>
          <a:lstStyle/>
          <a:p>
            <a:pPr algn="ctr"/>
            <a:endParaRPr/>
          </a:p>
        </p:txBody>
      </p:sp>
      <p:sp>
        <p:nvSpPr>
          <p:cNvPr id="67" name="ïŝ1îḑé"/>
          <p:cNvSpPr>
            <a:spLocks noChangeAspect="1"/>
          </p:cNvSpPr>
          <p:nvPr/>
        </p:nvSpPr>
        <p:spPr bwMode="auto">
          <a:xfrm>
            <a:off x="6510786" y="4561987"/>
            <a:ext cx="342892" cy="410389"/>
          </a:xfrm>
          <a:custGeom>
            <a:avLst/>
            <a:gdLst>
              <a:gd name="connsiteX0" fmla="*/ 206367 w 449768"/>
              <a:gd name="connsiteY0" fmla="*/ 423375 h 538305"/>
              <a:gd name="connsiteX1" fmla="*/ 208536 w 449768"/>
              <a:gd name="connsiteY1" fmla="*/ 434347 h 538305"/>
              <a:gd name="connsiteX2" fmla="*/ 136133 w 449768"/>
              <a:gd name="connsiteY2" fmla="*/ 527584 h 538305"/>
              <a:gd name="connsiteX3" fmla="*/ 120760 w 449768"/>
              <a:gd name="connsiteY3" fmla="*/ 517169 h 538305"/>
              <a:gd name="connsiteX4" fmla="*/ 192667 w 449768"/>
              <a:gd name="connsiteY4" fmla="*/ 423933 h 538305"/>
              <a:gd name="connsiteX5" fmla="*/ 206367 w 449768"/>
              <a:gd name="connsiteY5" fmla="*/ 423375 h 538305"/>
              <a:gd name="connsiteX6" fmla="*/ 158371 w 449768"/>
              <a:gd name="connsiteY6" fmla="*/ 386315 h 538305"/>
              <a:gd name="connsiteX7" fmla="*/ 160292 w 449768"/>
              <a:gd name="connsiteY7" fmla="*/ 397002 h 538305"/>
              <a:gd name="connsiteX8" fmla="*/ 51725 w 449768"/>
              <a:gd name="connsiteY8" fmla="*/ 536376 h 538305"/>
              <a:gd name="connsiteX9" fmla="*/ 41315 w 449768"/>
              <a:gd name="connsiteY9" fmla="*/ 525997 h 538305"/>
              <a:gd name="connsiteX10" fmla="*/ 144924 w 449768"/>
              <a:gd name="connsiteY10" fmla="*/ 387118 h 538305"/>
              <a:gd name="connsiteX11" fmla="*/ 158371 w 449768"/>
              <a:gd name="connsiteY11" fmla="*/ 386315 h 538305"/>
              <a:gd name="connsiteX12" fmla="*/ 112005 w 449768"/>
              <a:gd name="connsiteY12" fmla="*/ 349971 h 538305"/>
              <a:gd name="connsiteX13" fmla="*/ 113740 w 449768"/>
              <a:gd name="connsiteY13" fmla="*/ 362927 h 538305"/>
              <a:gd name="connsiteX14" fmla="*/ 41338 w 449768"/>
              <a:gd name="connsiteY14" fmla="*/ 455221 h 538305"/>
              <a:gd name="connsiteX15" fmla="*/ 25965 w 449768"/>
              <a:gd name="connsiteY15" fmla="*/ 444857 h 538305"/>
              <a:gd name="connsiteX16" fmla="*/ 98367 w 449768"/>
              <a:gd name="connsiteY16" fmla="*/ 352562 h 538305"/>
              <a:gd name="connsiteX17" fmla="*/ 112005 w 449768"/>
              <a:gd name="connsiteY17" fmla="*/ 349971 h 538305"/>
              <a:gd name="connsiteX18" fmla="*/ 287508 w 449768"/>
              <a:gd name="connsiteY18" fmla="*/ 153269 h 538305"/>
              <a:gd name="connsiteX19" fmla="*/ 261020 w 449768"/>
              <a:gd name="connsiteY19" fmla="*/ 165441 h 538305"/>
              <a:gd name="connsiteX20" fmla="*/ 255548 w 449768"/>
              <a:gd name="connsiteY20" fmla="*/ 175874 h 538305"/>
              <a:gd name="connsiteX21" fmla="*/ 276441 w 449768"/>
              <a:gd name="connsiteY21" fmla="*/ 232511 h 538305"/>
              <a:gd name="connsiteX22" fmla="*/ 328174 w 449768"/>
              <a:gd name="connsiteY22" fmla="*/ 227543 h 538305"/>
              <a:gd name="connsiteX23" fmla="*/ 333645 w 449768"/>
              <a:gd name="connsiteY23" fmla="*/ 217110 h 538305"/>
              <a:gd name="connsiteX24" fmla="*/ 317727 w 449768"/>
              <a:gd name="connsiteY24" fmla="*/ 160472 h 538305"/>
              <a:gd name="connsiteX25" fmla="*/ 287508 w 449768"/>
              <a:gd name="connsiteY25" fmla="*/ 153269 h 538305"/>
              <a:gd name="connsiteX26" fmla="*/ 437111 w 449768"/>
              <a:gd name="connsiteY26" fmla="*/ 0 h 538305"/>
              <a:gd name="connsiteX27" fmla="*/ 442086 w 449768"/>
              <a:gd name="connsiteY27" fmla="*/ 0 h 538305"/>
              <a:gd name="connsiteX28" fmla="*/ 447557 w 449768"/>
              <a:gd name="connsiteY28" fmla="*/ 4968 h 538305"/>
              <a:gd name="connsiteX29" fmla="*/ 447557 w 449768"/>
              <a:gd name="connsiteY29" fmla="*/ 9937 h 538305"/>
              <a:gd name="connsiteX30" fmla="*/ 447557 w 449768"/>
              <a:gd name="connsiteY30" fmla="*/ 20370 h 538305"/>
              <a:gd name="connsiteX31" fmla="*/ 447557 w 449768"/>
              <a:gd name="connsiteY31" fmla="*/ 46204 h 538305"/>
              <a:gd name="connsiteX32" fmla="*/ 442086 w 449768"/>
              <a:gd name="connsiteY32" fmla="*/ 103338 h 538305"/>
              <a:gd name="connsiteX33" fmla="*/ 442086 w 449768"/>
              <a:gd name="connsiteY33" fmla="*/ 113771 h 538305"/>
              <a:gd name="connsiteX34" fmla="*/ 437111 w 449768"/>
              <a:gd name="connsiteY34" fmla="*/ 134141 h 538305"/>
              <a:gd name="connsiteX35" fmla="*/ 421194 w 449768"/>
              <a:gd name="connsiteY35" fmla="*/ 175874 h 538305"/>
              <a:gd name="connsiteX36" fmla="*/ 354040 w 449768"/>
              <a:gd name="connsiteY36" fmla="*/ 289645 h 538305"/>
              <a:gd name="connsiteX37" fmla="*/ 344091 w 449768"/>
              <a:gd name="connsiteY37" fmla="*/ 325913 h 538305"/>
              <a:gd name="connsiteX38" fmla="*/ 276441 w 449768"/>
              <a:gd name="connsiteY38" fmla="*/ 506754 h 538305"/>
              <a:gd name="connsiteX39" fmla="*/ 261020 w 449768"/>
              <a:gd name="connsiteY39" fmla="*/ 496321 h 538305"/>
              <a:gd name="connsiteX40" fmla="*/ 17278 w 449768"/>
              <a:gd name="connsiteY40" fmla="*/ 310511 h 538305"/>
              <a:gd name="connsiteX41" fmla="*/ 1858 w 449768"/>
              <a:gd name="connsiteY41" fmla="*/ 289645 h 538305"/>
              <a:gd name="connsiteX42" fmla="*/ 162528 w 449768"/>
              <a:gd name="connsiteY42" fmla="*/ 186307 h 538305"/>
              <a:gd name="connsiteX43" fmla="*/ 193369 w 449768"/>
              <a:gd name="connsiteY43" fmla="*/ 165441 h 538305"/>
              <a:gd name="connsiteX44" fmla="*/ 312753 w 449768"/>
              <a:gd name="connsiteY44" fmla="*/ 51669 h 538305"/>
              <a:gd name="connsiteX45" fmla="*/ 400799 w 449768"/>
              <a:gd name="connsiteY45" fmla="*/ 9937 h 538305"/>
              <a:gd name="connsiteX46" fmla="*/ 426665 w 449768"/>
              <a:gd name="connsiteY46" fmla="*/ 4968 h 538305"/>
              <a:gd name="connsiteX47" fmla="*/ 437111 w 449768"/>
              <a:gd name="connsiteY47" fmla="*/ 0 h 538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449768" h="538305">
                <a:moveTo>
                  <a:pt x="206367" y="423375"/>
                </a:moveTo>
                <a:cubicBezTo>
                  <a:pt x="209652" y="425297"/>
                  <a:pt x="211016" y="429140"/>
                  <a:pt x="208536" y="434347"/>
                </a:cubicBezTo>
                <a:cubicBezTo>
                  <a:pt x="198122" y="460136"/>
                  <a:pt x="172335" y="506754"/>
                  <a:pt x="136133" y="527584"/>
                </a:cubicBezTo>
                <a:cubicBezTo>
                  <a:pt x="125719" y="532543"/>
                  <a:pt x="115305" y="527584"/>
                  <a:pt x="120760" y="517169"/>
                </a:cubicBezTo>
                <a:cubicBezTo>
                  <a:pt x="130678" y="491380"/>
                  <a:pt x="151507" y="450217"/>
                  <a:pt x="192667" y="423933"/>
                </a:cubicBezTo>
                <a:cubicBezTo>
                  <a:pt x="197874" y="421453"/>
                  <a:pt x="203081" y="421453"/>
                  <a:pt x="206367" y="423375"/>
                </a:cubicBezTo>
                <a:close/>
                <a:moveTo>
                  <a:pt x="158371" y="386315"/>
                </a:moveTo>
                <a:cubicBezTo>
                  <a:pt x="161532" y="388230"/>
                  <a:pt x="162771" y="392060"/>
                  <a:pt x="160292" y="397002"/>
                </a:cubicBezTo>
                <a:cubicBezTo>
                  <a:pt x="144924" y="433081"/>
                  <a:pt x="113693" y="500297"/>
                  <a:pt x="51725" y="536376"/>
                </a:cubicBezTo>
                <a:cubicBezTo>
                  <a:pt x="41315" y="541318"/>
                  <a:pt x="36357" y="536376"/>
                  <a:pt x="41315" y="525997"/>
                </a:cubicBezTo>
                <a:cubicBezTo>
                  <a:pt x="51725" y="489918"/>
                  <a:pt x="82957" y="422702"/>
                  <a:pt x="144924" y="387118"/>
                </a:cubicBezTo>
                <a:cubicBezTo>
                  <a:pt x="150130" y="384399"/>
                  <a:pt x="155211" y="384399"/>
                  <a:pt x="158371" y="386315"/>
                </a:cubicBezTo>
                <a:close/>
                <a:moveTo>
                  <a:pt x="112005" y="349971"/>
                </a:moveTo>
                <a:cubicBezTo>
                  <a:pt x="115228" y="352562"/>
                  <a:pt x="116468" y="357744"/>
                  <a:pt x="113740" y="362927"/>
                </a:cubicBezTo>
                <a:cubicBezTo>
                  <a:pt x="103326" y="388591"/>
                  <a:pt x="77539" y="429556"/>
                  <a:pt x="41338" y="455221"/>
                </a:cubicBezTo>
                <a:cubicBezTo>
                  <a:pt x="25965" y="460157"/>
                  <a:pt x="21006" y="455221"/>
                  <a:pt x="25965" y="444857"/>
                </a:cubicBezTo>
                <a:cubicBezTo>
                  <a:pt x="36379" y="419192"/>
                  <a:pt x="57207" y="378227"/>
                  <a:pt x="98367" y="352562"/>
                </a:cubicBezTo>
                <a:cubicBezTo>
                  <a:pt x="103574" y="347380"/>
                  <a:pt x="108781" y="347380"/>
                  <a:pt x="112005" y="349971"/>
                </a:cubicBezTo>
                <a:close/>
                <a:moveTo>
                  <a:pt x="287508" y="153269"/>
                </a:moveTo>
                <a:cubicBezTo>
                  <a:pt x="277809" y="153890"/>
                  <a:pt x="268730" y="157740"/>
                  <a:pt x="261020" y="165441"/>
                </a:cubicBezTo>
                <a:cubicBezTo>
                  <a:pt x="261020" y="170409"/>
                  <a:pt x="261020" y="170409"/>
                  <a:pt x="255548" y="175874"/>
                </a:cubicBezTo>
                <a:cubicBezTo>
                  <a:pt x="245600" y="196243"/>
                  <a:pt x="250574" y="222575"/>
                  <a:pt x="276441" y="232511"/>
                </a:cubicBezTo>
                <a:cubicBezTo>
                  <a:pt x="291861" y="242944"/>
                  <a:pt x="317727" y="242944"/>
                  <a:pt x="328174" y="227543"/>
                </a:cubicBezTo>
                <a:cubicBezTo>
                  <a:pt x="333645" y="222575"/>
                  <a:pt x="333645" y="222575"/>
                  <a:pt x="333645" y="217110"/>
                </a:cubicBezTo>
                <a:cubicBezTo>
                  <a:pt x="349066" y="196243"/>
                  <a:pt x="338620" y="170409"/>
                  <a:pt x="317727" y="160472"/>
                </a:cubicBezTo>
                <a:cubicBezTo>
                  <a:pt x="307530" y="155256"/>
                  <a:pt x="297208" y="152648"/>
                  <a:pt x="287508" y="153269"/>
                </a:cubicBezTo>
                <a:close/>
                <a:moveTo>
                  <a:pt x="437111" y="0"/>
                </a:moveTo>
                <a:lnTo>
                  <a:pt x="442086" y="0"/>
                </a:lnTo>
                <a:cubicBezTo>
                  <a:pt x="447557" y="0"/>
                  <a:pt x="452532" y="0"/>
                  <a:pt x="447557" y="4968"/>
                </a:cubicBezTo>
                <a:lnTo>
                  <a:pt x="447557" y="9937"/>
                </a:lnTo>
                <a:cubicBezTo>
                  <a:pt x="452532" y="15402"/>
                  <a:pt x="447557" y="15402"/>
                  <a:pt x="447557" y="20370"/>
                </a:cubicBezTo>
                <a:cubicBezTo>
                  <a:pt x="447557" y="25835"/>
                  <a:pt x="447557" y="36268"/>
                  <a:pt x="447557" y="46204"/>
                </a:cubicBezTo>
                <a:cubicBezTo>
                  <a:pt x="447557" y="62102"/>
                  <a:pt x="447557" y="82472"/>
                  <a:pt x="442086" y="103338"/>
                </a:cubicBezTo>
                <a:cubicBezTo>
                  <a:pt x="442086" y="108306"/>
                  <a:pt x="442086" y="108306"/>
                  <a:pt x="442086" y="113771"/>
                </a:cubicBezTo>
                <a:cubicBezTo>
                  <a:pt x="437111" y="124205"/>
                  <a:pt x="437111" y="129173"/>
                  <a:pt x="437111" y="134141"/>
                </a:cubicBezTo>
                <a:cubicBezTo>
                  <a:pt x="431640" y="150039"/>
                  <a:pt x="426665" y="165441"/>
                  <a:pt x="421194" y="175874"/>
                </a:cubicBezTo>
                <a:cubicBezTo>
                  <a:pt x="406271" y="212141"/>
                  <a:pt x="385378" y="248409"/>
                  <a:pt x="354040" y="289645"/>
                </a:cubicBezTo>
                <a:cubicBezTo>
                  <a:pt x="349066" y="294613"/>
                  <a:pt x="344091" y="315479"/>
                  <a:pt x="344091" y="325913"/>
                </a:cubicBezTo>
                <a:cubicBezTo>
                  <a:pt x="354040" y="367148"/>
                  <a:pt x="359512" y="460053"/>
                  <a:pt x="276441" y="506754"/>
                </a:cubicBezTo>
                <a:cubicBezTo>
                  <a:pt x="265994" y="517187"/>
                  <a:pt x="255548" y="512219"/>
                  <a:pt x="261020" y="496321"/>
                </a:cubicBezTo>
                <a:cubicBezTo>
                  <a:pt x="261020" y="439684"/>
                  <a:pt x="240128" y="305046"/>
                  <a:pt x="17278" y="310511"/>
                </a:cubicBezTo>
                <a:cubicBezTo>
                  <a:pt x="1858" y="310511"/>
                  <a:pt x="-3117" y="300078"/>
                  <a:pt x="1858" y="289645"/>
                </a:cubicBezTo>
                <a:cubicBezTo>
                  <a:pt x="17278" y="253377"/>
                  <a:pt x="59062" y="180842"/>
                  <a:pt x="162528" y="186307"/>
                </a:cubicBezTo>
                <a:cubicBezTo>
                  <a:pt x="172975" y="186307"/>
                  <a:pt x="188395" y="175874"/>
                  <a:pt x="193369" y="165441"/>
                </a:cubicBezTo>
                <a:cubicBezTo>
                  <a:pt x="214261" y="139606"/>
                  <a:pt x="250574" y="87937"/>
                  <a:pt x="312753" y="51669"/>
                </a:cubicBezTo>
                <a:cubicBezTo>
                  <a:pt x="349066" y="25835"/>
                  <a:pt x="379907" y="15402"/>
                  <a:pt x="400799" y="9937"/>
                </a:cubicBezTo>
                <a:cubicBezTo>
                  <a:pt x="416219" y="9937"/>
                  <a:pt x="426665" y="9937"/>
                  <a:pt x="426665" y="4968"/>
                </a:cubicBezTo>
                <a:cubicBezTo>
                  <a:pt x="431640" y="4968"/>
                  <a:pt x="431640" y="0"/>
                  <a:pt x="437111" y="0"/>
                </a:cubicBezTo>
                <a:close/>
              </a:path>
            </a:pathLst>
          </a:custGeom>
          <a:solidFill>
            <a:schemeClr val="accent4"/>
          </a:solidFill>
          <a:ln>
            <a:noFill/>
          </a:ln>
          <a:effectLst/>
        </p:spPr>
        <p:txBody>
          <a:bodyPr anchor="ctr"/>
          <a:lstStyle/>
          <a:p>
            <a:pPr algn="ctr"/>
            <a:endParaRPr/>
          </a:p>
        </p:txBody>
      </p:sp>
      <p:grpSp>
        <p:nvGrpSpPr>
          <p:cNvPr id="68" name="组合 67"/>
          <p:cNvGrpSpPr/>
          <p:nvPr/>
        </p:nvGrpSpPr>
        <p:grpSpPr>
          <a:xfrm>
            <a:off x="7124065" y="2849623"/>
            <a:ext cx="4409785" cy="570964"/>
            <a:chOff x="1769577" y="2349127"/>
            <a:chExt cx="4409785" cy="570964"/>
          </a:xfrm>
        </p:grpSpPr>
        <p:sp>
          <p:nvSpPr>
            <p:cNvPr id="69" name="文本框 68"/>
            <p:cNvSpPr txBox="1"/>
            <p:nvPr/>
          </p:nvSpPr>
          <p:spPr>
            <a:xfrm>
              <a:off x="1769578" y="2349127"/>
              <a:ext cx="2133781" cy="337185"/>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75000"/>
                      <a:lumOff val="25000"/>
                    </a:schemeClr>
                  </a:solidFill>
                  <a:latin typeface="Century Gothic" panose="020B0502020202020204" pitchFamily="34" charset="0"/>
                </a:rPr>
                <a:t>智能决策层</a:t>
              </a:r>
            </a:p>
          </p:txBody>
        </p:sp>
        <p:sp>
          <p:nvSpPr>
            <p:cNvPr id="70" name="文本框 69"/>
            <p:cNvSpPr txBox="1"/>
            <p:nvPr/>
          </p:nvSpPr>
          <p:spPr>
            <a:xfrm>
              <a:off x="1769577" y="2636881"/>
              <a:ext cx="4409785" cy="28321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100" dirty="0">
                  <a:solidFill>
                    <a:schemeClr val="tx1">
                      <a:lumMod val="50000"/>
                      <a:lumOff val="50000"/>
                    </a:schemeClr>
                  </a:solidFill>
                  <a:latin typeface="Century Gothic" panose="020B0502020202020204" pitchFamily="34" charset="0"/>
                  <a:ea typeface="+mj-ea"/>
                </a:rPr>
                <a:t>大数据分析、人工智能技术 为教育主管部门决策提供预警与指导</a:t>
              </a:r>
            </a:p>
          </p:txBody>
        </p:sp>
      </p:grpSp>
      <p:grpSp>
        <p:nvGrpSpPr>
          <p:cNvPr id="71" name="组合 70"/>
          <p:cNvGrpSpPr/>
          <p:nvPr/>
        </p:nvGrpSpPr>
        <p:grpSpPr>
          <a:xfrm>
            <a:off x="7124065" y="3675164"/>
            <a:ext cx="4409785" cy="570964"/>
            <a:chOff x="1769577" y="2349127"/>
            <a:chExt cx="4409785" cy="570964"/>
          </a:xfrm>
        </p:grpSpPr>
        <p:sp>
          <p:nvSpPr>
            <p:cNvPr id="72" name="文本框 71"/>
            <p:cNvSpPr txBox="1"/>
            <p:nvPr/>
          </p:nvSpPr>
          <p:spPr>
            <a:xfrm>
              <a:off x="1769578" y="2349127"/>
              <a:ext cx="2133781" cy="337185"/>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75000"/>
                      <a:lumOff val="25000"/>
                    </a:schemeClr>
                  </a:solidFill>
                  <a:latin typeface="Century Gothic" panose="020B0502020202020204" pitchFamily="34" charset="0"/>
                </a:rPr>
                <a:t>智慧应用层</a:t>
              </a:r>
            </a:p>
          </p:txBody>
        </p:sp>
        <p:sp>
          <p:nvSpPr>
            <p:cNvPr id="73" name="文本框 72"/>
            <p:cNvSpPr txBox="1"/>
            <p:nvPr/>
          </p:nvSpPr>
          <p:spPr>
            <a:xfrm>
              <a:off x="1769577" y="2636881"/>
              <a:ext cx="4409785" cy="28321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100" dirty="0">
                  <a:solidFill>
                    <a:schemeClr val="tx1">
                      <a:lumMod val="50000"/>
                      <a:lumOff val="50000"/>
                    </a:schemeClr>
                  </a:solidFill>
                  <a:latin typeface="Century Gothic" panose="020B0502020202020204" pitchFamily="34" charset="0"/>
                  <a:ea typeface="+mj-ea"/>
                </a:rPr>
                <a:t>物联网、云计算、边缘计算技术构建智慧应用，支撑 教学考评管研</a:t>
              </a:r>
            </a:p>
          </p:txBody>
        </p:sp>
      </p:grpSp>
      <p:grpSp>
        <p:nvGrpSpPr>
          <p:cNvPr id="77" name="组合 76"/>
          <p:cNvGrpSpPr/>
          <p:nvPr/>
        </p:nvGrpSpPr>
        <p:grpSpPr>
          <a:xfrm>
            <a:off x="7124065" y="4495031"/>
            <a:ext cx="4409785" cy="570964"/>
            <a:chOff x="1769577" y="2349127"/>
            <a:chExt cx="4409785" cy="570964"/>
          </a:xfrm>
        </p:grpSpPr>
        <p:sp>
          <p:nvSpPr>
            <p:cNvPr id="78" name="文本框 77"/>
            <p:cNvSpPr txBox="1"/>
            <p:nvPr/>
          </p:nvSpPr>
          <p:spPr>
            <a:xfrm>
              <a:off x="1769578" y="2349127"/>
              <a:ext cx="2133781" cy="337185"/>
            </a:xfrm>
            <a:prstGeom prst="rect">
              <a:avLst/>
            </a:prstGeom>
            <a:noFill/>
          </p:spPr>
          <p:txBody>
            <a:bodyPr wrap="square" rtlCol="0">
              <a:spAutoFit/>
              <a:scene3d>
                <a:camera prst="orthographicFront"/>
                <a:lightRig rig="threePt" dir="t"/>
              </a:scene3d>
              <a:sp3d contourW="12700"/>
            </a:bodyPr>
            <a:lstStyle/>
            <a:p>
              <a:r>
                <a:rPr lang="zh-CN" altLang="en-US" sz="1600" b="1" dirty="0">
                  <a:solidFill>
                    <a:schemeClr val="tx1">
                      <a:lumMod val="75000"/>
                      <a:lumOff val="25000"/>
                    </a:schemeClr>
                  </a:solidFill>
                  <a:latin typeface="Century Gothic" panose="020B0502020202020204" pitchFamily="34" charset="0"/>
                </a:rPr>
                <a:t>基础建设层</a:t>
              </a:r>
            </a:p>
          </p:txBody>
        </p:sp>
        <p:sp>
          <p:nvSpPr>
            <p:cNvPr id="79" name="文本框 78"/>
            <p:cNvSpPr txBox="1"/>
            <p:nvPr/>
          </p:nvSpPr>
          <p:spPr>
            <a:xfrm>
              <a:off x="1769577" y="2636881"/>
              <a:ext cx="4409785" cy="283210"/>
            </a:xfrm>
            <a:prstGeom prst="rect">
              <a:avLst/>
            </a:prstGeom>
            <a:noFill/>
          </p:spPr>
          <p:txBody>
            <a:bodyPr wrap="square" rtlCol="0">
              <a:spAutoFit/>
              <a:scene3d>
                <a:camera prst="orthographicFront"/>
                <a:lightRig rig="threePt" dir="t"/>
              </a:scene3d>
              <a:sp3d contourW="12700"/>
            </a:bodyPr>
            <a:lstStyle/>
            <a:p>
              <a:pPr>
                <a:lnSpc>
                  <a:spcPct val="114000"/>
                </a:lnSpc>
              </a:pPr>
              <a:r>
                <a:rPr lang="zh-CN" altLang="en-US" sz="1100" dirty="0">
                  <a:solidFill>
                    <a:schemeClr val="tx1">
                      <a:lumMod val="50000"/>
                      <a:lumOff val="50000"/>
                    </a:schemeClr>
                  </a:solidFill>
                  <a:latin typeface="Century Gothic" panose="020B0502020202020204" pitchFamily="34" charset="0"/>
                  <a:ea typeface="+mj-ea"/>
                </a:rPr>
                <a:t>以</a:t>
              </a:r>
              <a:r>
                <a:rPr lang="en-US" altLang="zh-CN" sz="1100" dirty="0">
                  <a:solidFill>
                    <a:schemeClr val="tx1">
                      <a:lumMod val="50000"/>
                      <a:lumOff val="50000"/>
                    </a:schemeClr>
                  </a:solidFill>
                  <a:latin typeface="Century Gothic" panose="020B0502020202020204" pitchFamily="34" charset="0"/>
                  <a:ea typeface="+mj-ea"/>
                </a:rPr>
                <a:t>5G</a:t>
              </a:r>
              <a:r>
                <a:rPr lang="zh-CN" altLang="en-US" sz="1100" dirty="0">
                  <a:solidFill>
                    <a:schemeClr val="tx1">
                      <a:lumMod val="50000"/>
                      <a:lumOff val="50000"/>
                    </a:schemeClr>
                  </a:solidFill>
                  <a:latin typeface="Century Gothic" panose="020B0502020202020204" pitchFamily="34" charset="0"/>
                  <a:ea typeface="+mj-ea"/>
                </a:rPr>
                <a:t>技术为基础建设，保障整个技术构架平稳高效运行</a:t>
              </a:r>
            </a:p>
          </p:txBody>
        </p:sp>
      </p:grpSp>
      <p:grpSp>
        <p:nvGrpSpPr>
          <p:cNvPr id="80" name="组合 79"/>
          <p:cNvGrpSpPr/>
          <p:nvPr/>
        </p:nvGrpSpPr>
        <p:grpSpPr>
          <a:xfrm>
            <a:off x="1104900" y="1693000"/>
            <a:ext cx="9982200" cy="669200"/>
            <a:chOff x="1104900" y="1693000"/>
            <a:chExt cx="9982200" cy="669200"/>
          </a:xfrm>
        </p:grpSpPr>
        <p:cxnSp>
          <p:nvCxnSpPr>
            <p:cNvPr id="81" name="直接连接符 80"/>
            <p:cNvCxnSpPr/>
            <p:nvPr/>
          </p:nvCxnSpPr>
          <p:spPr>
            <a:xfrm>
              <a:off x="1308100" y="2362200"/>
              <a:ext cx="9575800" cy="0"/>
            </a:xfrm>
            <a:prstGeom prst="line">
              <a:avLst/>
            </a:prstGeom>
            <a:ln>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文本框 81"/>
            <p:cNvSpPr txBox="1"/>
            <p:nvPr/>
          </p:nvSpPr>
          <p:spPr>
            <a:xfrm>
              <a:off x="1104900" y="1693000"/>
              <a:ext cx="9982200" cy="475615"/>
            </a:xfrm>
            <a:prstGeom prst="rect">
              <a:avLst/>
            </a:prstGeom>
            <a:noFill/>
          </p:spPr>
          <p:txBody>
            <a:bodyPr wrap="square" rtlCol="0">
              <a:spAutoFit/>
              <a:scene3d>
                <a:camera prst="orthographicFront"/>
                <a:lightRig rig="threePt" dir="t"/>
              </a:scene3d>
              <a:sp3d contourW="12700"/>
            </a:bodyPr>
            <a:lstStyle/>
            <a:p>
              <a:pPr algn="l">
                <a:lnSpc>
                  <a:spcPct val="125000"/>
                </a:lnSpc>
              </a:pPr>
              <a:r>
                <a:rPr lang="en-US" sz="1000" dirty="0">
                  <a:solidFill>
                    <a:schemeClr val="accent1"/>
                  </a:solidFill>
                  <a:latin typeface="Century Gothic" panose="020B0502020202020204" pitchFamily="34" charset="0"/>
                </a:rPr>
                <a:t>    </a:t>
              </a:r>
              <a:r>
                <a:rPr sz="1000" dirty="0">
                  <a:solidFill>
                    <a:schemeClr val="accent1"/>
                  </a:solidFill>
                  <a:latin typeface="Century Gothic" panose="020B0502020202020204" pitchFamily="34" charset="0"/>
                </a:rPr>
                <a:t>我国的教育信息化建设规划不仅仅是5G技术，它的整体技术结构以5G为基础，通过物联网、云计算等技术构建智慧应用，应用数据汇聚成教育大数据，人工智能分析帮助教育主管部门进行教育决策。</a:t>
              </a:r>
            </a:p>
          </p:txBody>
        </p:sp>
      </p:grpSp>
      <p:sp>
        <p:nvSpPr>
          <p:cNvPr id="91" name="右中括号 90"/>
          <p:cNvSpPr/>
          <p:nvPr/>
        </p:nvSpPr>
        <p:spPr>
          <a:xfrm rot="19200000">
            <a:off x="3269615" y="2732405"/>
            <a:ext cx="149860" cy="616585"/>
          </a:xfrm>
          <a:prstGeom prst="rightBracket">
            <a:avLst/>
          </a:prstGeom>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92" name="右中括号 91"/>
          <p:cNvSpPr/>
          <p:nvPr/>
        </p:nvSpPr>
        <p:spPr>
          <a:xfrm rot="19020000">
            <a:off x="3990340" y="3503295"/>
            <a:ext cx="153035" cy="681990"/>
          </a:xfrm>
          <a:prstGeom prst="rightBracket">
            <a:avLst/>
          </a:prstGeom>
        </p:spPr>
        <p:style>
          <a:lnRef idx="1">
            <a:schemeClr val="accent2"/>
          </a:lnRef>
          <a:fillRef idx="0">
            <a:schemeClr val="accent2"/>
          </a:fillRef>
          <a:effectRef idx="0">
            <a:schemeClr val="accent2"/>
          </a:effectRef>
          <a:fontRef idx="minor">
            <a:schemeClr val="tx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93" name="矩形 92"/>
          <p:cNvSpPr/>
          <p:nvPr/>
        </p:nvSpPr>
        <p:spPr>
          <a:xfrm rot="2460000">
            <a:off x="1338263" y="4799330"/>
            <a:ext cx="657225" cy="521970"/>
          </a:xfrm>
          <a:prstGeom prst="rect">
            <a:avLst/>
          </a:prstGeom>
          <a:noFill/>
          <a:ln>
            <a:noFill/>
          </a:ln>
        </p:spPr>
        <p:txBody>
          <a:bodyPr wrap="none" rtlCol="0" anchor="t">
            <a:spAutoFit/>
          </a:bodyPr>
          <a:lstStyle/>
          <a:p>
            <a:pPr algn="ctr"/>
            <a:r>
              <a:rPr lang="en-US" altLang="zh-CN" sz="2800" b="1">
                <a:solidFill>
                  <a:schemeClr val="tx1"/>
                </a:solidFill>
                <a:effectLst>
                  <a:outerShdw blurRad="38100" dist="19050" dir="2700000" algn="tl" rotWithShape="0">
                    <a:schemeClr val="dk1">
                      <a:alpha val="40000"/>
                    </a:schemeClr>
                  </a:outerShdw>
                </a:effectLst>
              </a:rPr>
              <a:t>5G</a:t>
            </a:r>
          </a:p>
        </p:txBody>
      </p:sp>
      <p:sp>
        <p:nvSpPr>
          <p:cNvPr id="94" name="矩形 93"/>
          <p:cNvSpPr/>
          <p:nvPr/>
        </p:nvSpPr>
        <p:spPr>
          <a:xfrm rot="2460000">
            <a:off x="1543685" y="4448175"/>
            <a:ext cx="716280" cy="306705"/>
          </a:xfrm>
          <a:prstGeom prst="rect">
            <a:avLst/>
          </a:prstGeom>
          <a:noFill/>
          <a:ln>
            <a:noFill/>
          </a:ln>
        </p:spPr>
        <p:txBody>
          <a:bodyPr wrap="none" rtlCol="0" anchor="t">
            <a:spAutoFit/>
          </a:bodyPr>
          <a:lstStyle/>
          <a:p>
            <a:pPr algn="ctr"/>
            <a:r>
              <a:rPr lang="zh-CN" altLang="en-US" sz="1400" b="1">
                <a:solidFill>
                  <a:schemeClr val="tx1"/>
                </a:solidFill>
                <a:effectLst>
                  <a:outerShdw blurRad="38100" dist="19050" dir="2700000" algn="tl" rotWithShape="0">
                    <a:schemeClr val="dk1">
                      <a:alpha val="40000"/>
                    </a:schemeClr>
                  </a:outerShdw>
                </a:effectLst>
              </a:rPr>
              <a:t>云计算</a:t>
            </a:r>
          </a:p>
        </p:txBody>
      </p:sp>
      <p:sp>
        <p:nvSpPr>
          <p:cNvPr id="95" name="矩形 94"/>
          <p:cNvSpPr/>
          <p:nvPr/>
        </p:nvSpPr>
        <p:spPr>
          <a:xfrm rot="2220000">
            <a:off x="1747520" y="4000500"/>
            <a:ext cx="716280" cy="306705"/>
          </a:xfrm>
          <a:prstGeom prst="rect">
            <a:avLst/>
          </a:prstGeom>
          <a:noFill/>
          <a:ln>
            <a:noFill/>
          </a:ln>
        </p:spPr>
        <p:txBody>
          <a:bodyPr wrap="none" rtlCol="0" anchor="t">
            <a:spAutoFit/>
          </a:bodyPr>
          <a:lstStyle/>
          <a:p>
            <a:pPr algn="ctr"/>
            <a:r>
              <a:rPr lang="zh-CN" altLang="en-US" sz="1400" b="1">
                <a:solidFill>
                  <a:schemeClr val="tx1"/>
                </a:solidFill>
                <a:effectLst>
                  <a:outerShdw blurRad="38100" dist="19050" dir="2700000" algn="tl" rotWithShape="0">
                    <a:schemeClr val="dk1">
                      <a:alpha val="40000"/>
                    </a:schemeClr>
                  </a:outerShdw>
                </a:effectLst>
              </a:rPr>
              <a:t>物联网</a:t>
            </a:r>
          </a:p>
        </p:txBody>
      </p:sp>
      <p:sp>
        <p:nvSpPr>
          <p:cNvPr id="96" name="矩形 95"/>
          <p:cNvSpPr/>
          <p:nvPr/>
        </p:nvSpPr>
        <p:spPr>
          <a:xfrm rot="2160000">
            <a:off x="1974850" y="3522980"/>
            <a:ext cx="716280" cy="306705"/>
          </a:xfrm>
          <a:prstGeom prst="rect">
            <a:avLst/>
          </a:prstGeom>
          <a:noFill/>
          <a:ln>
            <a:noFill/>
          </a:ln>
        </p:spPr>
        <p:txBody>
          <a:bodyPr wrap="none" rtlCol="0" anchor="t">
            <a:spAutoFit/>
          </a:bodyPr>
          <a:lstStyle/>
          <a:p>
            <a:pPr algn="ctr"/>
            <a:r>
              <a:rPr lang="zh-CN" altLang="en-US" sz="1400" b="1">
                <a:solidFill>
                  <a:schemeClr val="tx1"/>
                </a:solidFill>
                <a:effectLst>
                  <a:outerShdw blurRad="38100" dist="19050" dir="2700000" algn="tl" rotWithShape="0">
                    <a:schemeClr val="dk1">
                      <a:alpha val="40000"/>
                    </a:schemeClr>
                  </a:outerShdw>
                </a:effectLst>
              </a:rPr>
              <a:t>大数据</a:t>
            </a:r>
          </a:p>
        </p:txBody>
      </p:sp>
      <p:sp>
        <p:nvSpPr>
          <p:cNvPr id="97" name="矩形 96"/>
          <p:cNvSpPr/>
          <p:nvPr/>
        </p:nvSpPr>
        <p:spPr>
          <a:xfrm rot="1800000">
            <a:off x="2325370" y="2954020"/>
            <a:ext cx="360680" cy="306705"/>
          </a:xfrm>
          <a:prstGeom prst="rect">
            <a:avLst/>
          </a:prstGeom>
          <a:noFill/>
          <a:ln>
            <a:noFill/>
          </a:ln>
        </p:spPr>
        <p:txBody>
          <a:bodyPr wrap="none" rtlCol="0" anchor="t">
            <a:spAutoFit/>
          </a:bodyPr>
          <a:lstStyle/>
          <a:p>
            <a:pPr algn="ctr"/>
            <a:r>
              <a:rPr lang="en-US" altLang="zh-CN" sz="1400" b="1">
                <a:solidFill>
                  <a:schemeClr val="tx1"/>
                </a:solidFill>
                <a:effectLst>
                  <a:outerShdw blurRad="38100" dist="19050" dir="2700000" algn="tl" rotWithShape="0">
                    <a:schemeClr val="dk1">
                      <a:alpha val="40000"/>
                    </a:schemeClr>
                  </a:outerShdw>
                </a:effectLst>
              </a:rPr>
              <a:t>AI</a:t>
            </a:r>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0"/>
                                        </p:tgtEl>
                                        <p:attrNameLst>
                                          <p:attrName>style.visibility</p:attrName>
                                        </p:attrNameLst>
                                      </p:cBhvr>
                                      <p:to>
                                        <p:strVal val="visible"/>
                                      </p:to>
                                    </p:set>
                                    <p:animEffect transition="in" filter="fade">
                                      <p:cBhvr>
                                        <p:cTn id="7" dur="1000"/>
                                        <p:tgtEl>
                                          <p:spTgt spid="80"/>
                                        </p:tgtEl>
                                      </p:cBhvr>
                                    </p:animEffect>
                                    <p:anim calcmode="lin" valueType="num">
                                      <p:cBhvr>
                                        <p:cTn id="8" dur="1000" fill="hold"/>
                                        <p:tgtEl>
                                          <p:spTgt spid="80"/>
                                        </p:tgtEl>
                                        <p:attrNameLst>
                                          <p:attrName>ppt_x</p:attrName>
                                        </p:attrNameLst>
                                      </p:cBhvr>
                                      <p:tavLst>
                                        <p:tav tm="0">
                                          <p:val>
                                            <p:strVal val="#ppt_x"/>
                                          </p:val>
                                        </p:tav>
                                        <p:tav tm="100000">
                                          <p:val>
                                            <p:strVal val="#ppt_x"/>
                                          </p:val>
                                        </p:tav>
                                      </p:tavLst>
                                    </p:anim>
                                    <p:anim calcmode="lin" valueType="num">
                                      <p:cBhvr>
                                        <p:cTn id="9" dur="1000" fill="hold"/>
                                        <p:tgtEl>
                                          <p:spTgt spid="8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nodeType="afterEffect">
                                  <p:stCondLst>
                                    <p:cond delay="0"/>
                                  </p:stCondLst>
                                  <p:childTnLst>
                                    <p:set>
                                      <p:cBhvr>
                                        <p:cTn id="12" dur="1" fill="hold">
                                          <p:stCondLst>
                                            <p:cond delay="0"/>
                                          </p:stCondLst>
                                        </p:cTn>
                                        <p:tgtEl>
                                          <p:spTgt spid="50"/>
                                        </p:tgtEl>
                                        <p:attrNameLst>
                                          <p:attrName>style.visibility</p:attrName>
                                        </p:attrNameLst>
                                      </p:cBhvr>
                                      <p:to>
                                        <p:strVal val="visible"/>
                                      </p:to>
                                    </p:set>
                                    <p:animEffect transition="in" filter="wipe(left)">
                                      <p:cBhvr>
                                        <p:cTn id="13" dur="500"/>
                                        <p:tgtEl>
                                          <p:spTgt spid="50"/>
                                        </p:tgtEl>
                                      </p:cBhvr>
                                    </p:animEffect>
                                  </p:childTnLst>
                                </p:cTn>
                              </p:par>
                              <p:par>
                                <p:cTn id="14" presetID="22" presetClass="entr" presetSubtype="8" fill="hold"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wipe(left)">
                                      <p:cBhvr>
                                        <p:cTn id="16" dur="500"/>
                                        <p:tgtEl>
                                          <p:spTgt spid="51"/>
                                        </p:tgtEl>
                                      </p:cBhvr>
                                    </p:animEffect>
                                  </p:childTnLst>
                                </p:cTn>
                              </p:par>
                              <p:par>
                                <p:cTn id="17" presetID="22" presetClass="entr" presetSubtype="8"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wipe(left)">
                                      <p:cBhvr>
                                        <p:cTn id="19" dur="500"/>
                                        <p:tgtEl>
                                          <p:spTgt spid="53"/>
                                        </p:tgtEl>
                                      </p:cBhvr>
                                    </p:animEffect>
                                  </p:childTnLst>
                                </p:cTn>
                              </p:par>
                            </p:childTnLst>
                          </p:cTn>
                        </p:par>
                        <p:par>
                          <p:cTn id="20" fill="hold">
                            <p:stCondLst>
                              <p:cond delay="1500"/>
                            </p:stCondLst>
                            <p:childTnLst>
                              <p:par>
                                <p:cTn id="21" presetID="53" presetClass="entr" presetSubtype="16" fill="hold" grpId="0" nodeType="after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p:cTn id="23" dur="500" fill="hold"/>
                                        <p:tgtEl>
                                          <p:spTgt spid="54"/>
                                        </p:tgtEl>
                                        <p:attrNameLst>
                                          <p:attrName>ppt_w</p:attrName>
                                        </p:attrNameLst>
                                      </p:cBhvr>
                                      <p:tavLst>
                                        <p:tav tm="0">
                                          <p:val>
                                            <p:fltVal val="0"/>
                                          </p:val>
                                        </p:tav>
                                        <p:tav tm="100000">
                                          <p:val>
                                            <p:strVal val="#ppt_w"/>
                                          </p:val>
                                        </p:tav>
                                      </p:tavLst>
                                    </p:anim>
                                    <p:anim calcmode="lin" valueType="num">
                                      <p:cBhvr>
                                        <p:cTn id="24" dur="500" fill="hold"/>
                                        <p:tgtEl>
                                          <p:spTgt spid="54"/>
                                        </p:tgtEl>
                                        <p:attrNameLst>
                                          <p:attrName>ppt_h</p:attrName>
                                        </p:attrNameLst>
                                      </p:cBhvr>
                                      <p:tavLst>
                                        <p:tav tm="0">
                                          <p:val>
                                            <p:fltVal val="0"/>
                                          </p:val>
                                        </p:tav>
                                        <p:tav tm="100000">
                                          <p:val>
                                            <p:strVal val="#ppt_h"/>
                                          </p:val>
                                        </p:tav>
                                      </p:tavLst>
                                    </p:anim>
                                    <p:animEffect transition="in" filter="fade">
                                      <p:cBhvr>
                                        <p:cTn id="25" dur="500"/>
                                        <p:tgtEl>
                                          <p:spTgt spid="5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55"/>
                                        </p:tgtEl>
                                        <p:attrNameLst>
                                          <p:attrName>style.visibility</p:attrName>
                                        </p:attrNameLst>
                                      </p:cBhvr>
                                      <p:to>
                                        <p:strVal val="visible"/>
                                      </p:to>
                                    </p:set>
                                    <p:anim calcmode="lin" valueType="num">
                                      <p:cBhvr>
                                        <p:cTn id="28" dur="500" fill="hold"/>
                                        <p:tgtEl>
                                          <p:spTgt spid="55"/>
                                        </p:tgtEl>
                                        <p:attrNameLst>
                                          <p:attrName>ppt_w</p:attrName>
                                        </p:attrNameLst>
                                      </p:cBhvr>
                                      <p:tavLst>
                                        <p:tav tm="0">
                                          <p:val>
                                            <p:fltVal val="0"/>
                                          </p:val>
                                        </p:tav>
                                        <p:tav tm="100000">
                                          <p:val>
                                            <p:strVal val="#ppt_w"/>
                                          </p:val>
                                        </p:tav>
                                      </p:tavLst>
                                    </p:anim>
                                    <p:anim calcmode="lin" valueType="num">
                                      <p:cBhvr>
                                        <p:cTn id="29" dur="500" fill="hold"/>
                                        <p:tgtEl>
                                          <p:spTgt spid="55"/>
                                        </p:tgtEl>
                                        <p:attrNameLst>
                                          <p:attrName>ppt_h</p:attrName>
                                        </p:attrNameLst>
                                      </p:cBhvr>
                                      <p:tavLst>
                                        <p:tav tm="0">
                                          <p:val>
                                            <p:fltVal val="0"/>
                                          </p:val>
                                        </p:tav>
                                        <p:tav tm="100000">
                                          <p:val>
                                            <p:strVal val="#ppt_h"/>
                                          </p:val>
                                        </p:tav>
                                      </p:tavLst>
                                    </p:anim>
                                    <p:animEffect transition="in" filter="fade">
                                      <p:cBhvr>
                                        <p:cTn id="30" dur="500"/>
                                        <p:tgtEl>
                                          <p:spTgt spid="5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67"/>
                                        </p:tgtEl>
                                        <p:attrNameLst>
                                          <p:attrName>style.visibility</p:attrName>
                                        </p:attrNameLst>
                                      </p:cBhvr>
                                      <p:to>
                                        <p:strVal val="visible"/>
                                      </p:to>
                                    </p:set>
                                    <p:anim calcmode="lin" valueType="num">
                                      <p:cBhvr>
                                        <p:cTn id="33" dur="500" fill="hold"/>
                                        <p:tgtEl>
                                          <p:spTgt spid="67"/>
                                        </p:tgtEl>
                                        <p:attrNameLst>
                                          <p:attrName>ppt_w</p:attrName>
                                        </p:attrNameLst>
                                      </p:cBhvr>
                                      <p:tavLst>
                                        <p:tav tm="0">
                                          <p:val>
                                            <p:fltVal val="0"/>
                                          </p:val>
                                        </p:tav>
                                        <p:tav tm="100000">
                                          <p:val>
                                            <p:strVal val="#ppt_w"/>
                                          </p:val>
                                        </p:tav>
                                      </p:tavLst>
                                    </p:anim>
                                    <p:anim calcmode="lin" valueType="num">
                                      <p:cBhvr>
                                        <p:cTn id="34" dur="500" fill="hold"/>
                                        <p:tgtEl>
                                          <p:spTgt spid="67"/>
                                        </p:tgtEl>
                                        <p:attrNameLst>
                                          <p:attrName>ppt_h</p:attrName>
                                        </p:attrNameLst>
                                      </p:cBhvr>
                                      <p:tavLst>
                                        <p:tav tm="0">
                                          <p:val>
                                            <p:fltVal val="0"/>
                                          </p:val>
                                        </p:tav>
                                        <p:tav tm="100000">
                                          <p:val>
                                            <p:strVal val="#ppt_h"/>
                                          </p:val>
                                        </p:tav>
                                      </p:tavLst>
                                    </p:anim>
                                    <p:animEffect transition="in" filter="fade">
                                      <p:cBhvr>
                                        <p:cTn id="35" dur="500"/>
                                        <p:tgtEl>
                                          <p:spTgt spid="67"/>
                                        </p:tgtEl>
                                      </p:cBhvr>
                                    </p:animEffect>
                                  </p:childTnLst>
                                </p:cTn>
                              </p:par>
                            </p:childTnLst>
                          </p:cTn>
                        </p:par>
                        <p:par>
                          <p:cTn id="36" fill="hold">
                            <p:stCondLst>
                              <p:cond delay="2000"/>
                            </p:stCondLst>
                            <p:childTnLst>
                              <p:par>
                                <p:cTn id="37" presetID="22" presetClass="entr" presetSubtype="8" fill="hold" nodeType="afterEffect">
                                  <p:stCondLst>
                                    <p:cond delay="0"/>
                                  </p:stCondLst>
                                  <p:childTnLst>
                                    <p:set>
                                      <p:cBhvr>
                                        <p:cTn id="38" dur="1" fill="hold">
                                          <p:stCondLst>
                                            <p:cond delay="0"/>
                                          </p:stCondLst>
                                        </p:cTn>
                                        <p:tgtEl>
                                          <p:spTgt spid="68"/>
                                        </p:tgtEl>
                                        <p:attrNameLst>
                                          <p:attrName>style.visibility</p:attrName>
                                        </p:attrNameLst>
                                      </p:cBhvr>
                                      <p:to>
                                        <p:strVal val="visible"/>
                                      </p:to>
                                    </p:set>
                                    <p:animEffect transition="in" filter="wipe(left)">
                                      <p:cBhvr>
                                        <p:cTn id="39" dur="500"/>
                                        <p:tgtEl>
                                          <p:spTgt spid="68"/>
                                        </p:tgtEl>
                                      </p:cBhvr>
                                    </p:animEffect>
                                  </p:childTnLst>
                                </p:cTn>
                              </p:par>
                              <p:par>
                                <p:cTn id="40" presetID="22" presetClass="entr" presetSubtype="8" fill="hold" nodeType="withEffect">
                                  <p:stCondLst>
                                    <p:cond delay="0"/>
                                  </p:stCondLst>
                                  <p:childTnLst>
                                    <p:set>
                                      <p:cBhvr>
                                        <p:cTn id="41" dur="1" fill="hold">
                                          <p:stCondLst>
                                            <p:cond delay="0"/>
                                          </p:stCondLst>
                                        </p:cTn>
                                        <p:tgtEl>
                                          <p:spTgt spid="71"/>
                                        </p:tgtEl>
                                        <p:attrNameLst>
                                          <p:attrName>style.visibility</p:attrName>
                                        </p:attrNameLst>
                                      </p:cBhvr>
                                      <p:to>
                                        <p:strVal val="visible"/>
                                      </p:to>
                                    </p:set>
                                    <p:animEffect transition="in" filter="wipe(left)">
                                      <p:cBhvr>
                                        <p:cTn id="42" dur="500"/>
                                        <p:tgtEl>
                                          <p:spTgt spid="71"/>
                                        </p:tgtEl>
                                      </p:cBhvr>
                                    </p:animEffect>
                                  </p:childTnLst>
                                </p:cTn>
                              </p:par>
                              <p:par>
                                <p:cTn id="43" presetID="22" presetClass="entr" presetSubtype="8" fill="hold" nodeType="withEffect">
                                  <p:stCondLst>
                                    <p:cond delay="0"/>
                                  </p:stCondLst>
                                  <p:childTnLst>
                                    <p:set>
                                      <p:cBhvr>
                                        <p:cTn id="44" dur="1" fill="hold">
                                          <p:stCondLst>
                                            <p:cond delay="0"/>
                                          </p:stCondLst>
                                        </p:cTn>
                                        <p:tgtEl>
                                          <p:spTgt spid="77"/>
                                        </p:tgtEl>
                                        <p:attrNameLst>
                                          <p:attrName>style.visibility</p:attrName>
                                        </p:attrNameLst>
                                      </p:cBhvr>
                                      <p:to>
                                        <p:strVal val="visible"/>
                                      </p:to>
                                    </p:set>
                                    <p:animEffect transition="in" filter="wipe(left)">
                                      <p:cBhvr>
                                        <p:cTn id="45"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bldLvl="0" animBg="1"/>
      <p:bldP spid="55" grpId="0" bldLvl="0" animBg="1"/>
      <p:bldP spid="67"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组合 12"/>
          <p:cNvGrpSpPr/>
          <p:nvPr/>
        </p:nvGrpSpPr>
        <p:grpSpPr>
          <a:xfrm>
            <a:off x="766154" y="708907"/>
            <a:ext cx="2078990" cy="564950"/>
            <a:chOff x="766154" y="708907"/>
            <a:chExt cx="2078990" cy="564950"/>
          </a:xfrm>
        </p:grpSpPr>
        <p:sp>
          <p:nvSpPr>
            <p:cNvPr id="20" name="文本框 19"/>
            <p:cNvSpPr txBox="1"/>
            <p:nvPr/>
          </p:nvSpPr>
          <p:spPr>
            <a:xfrm>
              <a:off x="766154" y="708907"/>
              <a:ext cx="2078990" cy="521970"/>
            </a:xfrm>
            <a:prstGeom prst="rect">
              <a:avLst/>
            </a:prstGeom>
            <a:noFill/>
          </p:spPr>
          <p:txBody>
            <a:bodyPr wrap="none" rtlCol="0">
              <a:spAutoFit/>
              <a:scene3d>
                <a:camera prst="orthographicFront"/>
                <a:lightRig rig="threePt" dir="t"/>
              </a:scene3d>
              <a:sp3d contourW="12700"/>
            </a:bodyPr>
            <a:lstStyle>
              <a:defPPr>
                <a:defRPr lang="en-US"/>
              </a:defPPr>
              <a:lvl1pPr algn="ctr">
                <a:defRPr sz="3200">
                  <a:gradFill>
                    <a:gsLst>
                      <a:gs pos="0">
                        <a:schemeClr val="tx1">
                          <a:lumMod val="50000"/>
                          <a:lumOff val="50000"/>
                        </a:schemeClr>
                      </a:gs>
                      <a:gs pos="100000">
                        <a:schemeClr val="tx1">
                          <a:lumMod val="85000"/>
                          <a:lumOff val="15000"/>
                        </a:schemeClr>
                      </a:gs>
                    </a:gsLst>
                    <a:lin ang="5400000" scaled="1"/>
                  </a:gradFill>
                </a:defRPr>
              </a:lvl1pPr>
            </a:lstStyle>
            <a:p>
              <a:pPr algn="l"/>
              <a:r>
                <a:rPr lang="zh-CN" altLang="en-US" sz="2800" b="1" dirty="0">
                  <a:solidFill>
                    <a:schemeClr val="accent2"/>
                  </a:solidFill>
                </a:rPr>
                <a:t>丹巴</a:t>
              </a:r>
              <a:r>
                <a:rPr lang="en-US" altLang="zh-CN" sz="2800" b="1" dirty="0">
                  <a:solidFill>
                    <a:schemeClr val="accent2"/>
                  </a:solidFill>
                </a:rPr>
                <a:t>-</a:t>
              </a:r>
              <a:r>
                <a:rPr lang="zh-CN" altLang="en-US" sz="2800" b="1" dirty="0">
                  <a:solidFill>
                    <a:schemeClr val="accent2"/>
                  </a:solidFill>
                </a:rPr>
                <a:t>成华班</a:t>
              </a:r>
            </a:p>
          </p:txBody>
        </p:sp>
        <p:cxnSp>
          <p:nvCxnSpPr>
            <p:cNvPr id="21" name="直接连接符 20"/>
            <p:cNvCxnSpPr/>
            <p:nvPr/>
          </p:nvCxnSpPr>
          <p:spPr>
            <a:xfrm>
              <a:off x="873861" y="1273857"/>
              <a:ext cx="701130" cy="0"/>
            </a:xfrm>
            <a:prstGeom prst="line">
              <a:avLst/>
            </a:prstGeom>
            <a:ln w="190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grpSp>
      <p:pic>
        <p:nvPicPr>
          <p:cNvPr id="23" name="图片占位符 22" descr="C:\Users\Administrator\Desktop\15713072553.png15713072553"/>
          <p:cNvPicPr>
            <a:picLocks noGrp="1" noChangeAspect="1"/>
          </p:cNvPicPr>
          <p:nvPr/>
        </p:nvPicPr>
        <p:blipFill>
          <a:blip r:embed="rId3"/>
          <a:srcRect/>
          <a:stretch>
            <a:fillRect/>
          </a:stretch>
        </p:blipFill>
        <p:spPr>
          <a:xfrm>
            <a:off x="1676401" y="2795596"/>
            <a:ext cx="2838022" cy="1891665"/>
          </a:xfrm>
          <a:custGeom>
            <a:avLst/>
            <a:gdLst>
              <a:gd name="connsiteX0" fmla="*/ 0 w 2838022"/>
              <a:gd name="connsiteY0" fmla="*/ 0 h 2230067"/>
              <a:gd name="connsiteX1" fmla="*/ 2838022 w 2838022"/>
              <a:gd name="connsiteY1" fmla="*/ 0 h 2230067"/>
              <a:gd name="connsiteX2" fmla="*/ 2838022 w 2838022"/>
              <a:gd name="connsiteY2" fmla="*/ 2230067 h 2230067"/>
              <a:gd name="connsiteX3" fmla="*/ 0 w 2838022"/>
              <a:gd name="connsiteY3" fmla="*/ 2230067 h 2230067"/>
            </a:gdLst>
            <a:ahLst/>
            <a:cxnLst>
              <a:cxn ang="0">
                <a:pos x="connsiteX0" y="connsiteY0"/>
              </a:cxn>
              <a:cxn ang="0">
                <a:pos x="connsiteX1" y="connsiteY1"/>
              </a:cxn>
              <a:cxn ang="0">
                <a:pos x="connsiteX2" y="connsiteY2"/>
              </a:cxn>
              <a:cxn ang="0">
                <a:pos x="connsiteX3" y="connsiteY3"/>
              </a:cxn>
            </a:cxnLst>
            <a:rect l="l" t="t" r="r" b="b"/>
            <a:pathLst>
              <a:path w="2838022" h="2230067">
                <a:moveTo>
                  <a:pt x="0" y="0"/>
                </a:moveTo>
                <a:lnTo>
                  <a:pt x="2838022" y="0"/>
                </a:lnTo>
                <a:lnTo>
                  <a:pt x="2838022" y="2230067"/>
                </a:lnTo>
                <a:lnTo>
                  <a:pt x="0" y="2230067"/>
                </a:lnTo>
                <a:close/>
              </a:path>
            </a:pathLst>
          </a:custGeom>
          <a:effectLst/>
        </p:spPr>
      </p:pic>
      <p:pic>
        <p:nvPicPr>
          <p:cNvPr id="24" name="图片占位符 23" descr="C:\Users\Administrator\Desktop\15713072559.png15713072559"/>
          <p:cNvPicPr>
            <a:picLocks noGrp="1" noChangeAspect="1"/>
          </p:cNvPicPr>
          <p:nvPr/>
        </p:nvPicPr>
        <p:blipFill>
          <a:blip r:embed="rId4"/>
          <a:srcRect/>
          <a:stretch>
            <a:fillRect/>
          </a:stretch>
        </p:blipFill>
        <p:spPr>
          <a:xfrm>
            <a:off x="4676990" y="2856874"/>
            <a:ext cx="2838022" cy="1769110"/>
          </a:xfrm>
          <a:custGeom>
            <a:avLst/>
            <a:gdLst>
              <a:gd name="connsiteX0" fmla="*/ 0 w 2838022"/>
              <a:gd name="connsiteY0" fmla="*/ 0 h 2230067"/>
              <a:gd name="connsiteX1" fmla="*/ 2838022 w 2838022"/>
              <a:gd name="connsiteY1" fmla="*/ 0 h 2230067"/>
              <a:gd name="connsiteX2" fmla="*/ 2838022 w 2838022"/>
              <a:gd name="connsiteY2" fmla="*/ 2230067 h 2230067"/>
              <a:gd name="connsiteX3" fmla="*/ 0 w 2838022"/>
              <a:gd name="connsiteY3" fmla="*/ 2230067 h 2230067"/>
            </a:gdLst>
            <a:ahLst/>
            <a:cxnLst>
              <a:cxn ang="0">
                <a:pos x="connsiteX0" y="connsiteY0"/>
              </a:cxn>
              <a:cxn ang="0">
                <a:pos x="connsiteX1" y="connsiteY1"/>
              </a:cxn>
              <a:cxn ang="0">
                <a:pos x="connsiteX2" y="connsiteY2"/>
              </a:cxn>
              <a:cxn ang="0">
                <a:pos x="connsiteX3" y="connsiteY3"/>
              </a:cxn>
            </a:cxnLst>
            <a:rect l="l" t="t" r="r" b="b"/>
            <a:pathLst>
              <a:path w="2838022" h="2230067">
                <a:moveTo>
                  <a:pt x="0" y="0"/>
                </a:moveTo>
                <a:lnTo>
                  <a:pt x="2838022" y="0"/>
                </a:lnTo>
                <a:lnTo>
                  <a:pt x="2838022" y="2230067"/>
                </a:lnTo>
                <a:lnTo>
                  <a:pt x="0" y="2230067"/>
                </a:lnTo>
                <a:close/>
              </a:path>
            </a:pathLst>
          </a:custGeom>
          <a:effectLst/>
        </p:spPr>
      </p:pic>
      <p:pic>
        <p:nvPicPr>
          <p:cNvPr id="25" name="图片占位符 24" descr="C:\Users\Administrator\Desktop\15713072760.png15713072760"/>
          <p:cNvPicPr>
            <a:picLocks noGrp="1" noChangeAspect="1"/>
          </p:cNvPicPr>
          <p:nvPr/>
        </p:nvPicPr>
        <p:blipFill>
          <a:blip r:embed="rId5"/>
          <a:srcRect/>
          <a:stretch>
            <a:fillRect/>
          </a:stretch>
        </p:blipFill>
        <p:spPr>
          <a:xfrm>
            <a:off x="7677579" y="2643196"/>
            <a:ext cx="2838022" cy="2196465"/>
          </a:xfrm>
          <a:custGeom>
            <a:avLst/>
            <a:gdLst>
              <a:gd name="connsiteX0" fmla="*/ 0 w 2838022"/>
              <a:gd name="connsiteY0" fmla="*/ 0 h 2230067"/>
              <a:gd name="connsiteX1" fmla="*/ 2838022 w 2838022"/>
              <a:gd name="connsiteY1" fmla="*/ 0 h 2230067"/>
              <a:gd name="connsiteX2" fmla="*/ 2838022 w 2838022"/>
              <a:gd name="connsiteY2" fmla="*/ 2230067 h 2230067"/>
              <a:gd name="connsiteX3" fmla="*/ 0 w 2838022"/>
              <a:gd name="connsiteY3" fmla="*/ 2230067 h 2230067"/>
            </a:gdLst>
            <a:ahLst/>
            <a:cxnLst>
              <a:cxn ang="0">
                <a:pos x="connsiteX0" y="connsiteY0"/>
              </a:cxn>
              <a:cxn ang="0">
                <a:pos x="connsiteX1" y="connsiteY1"/>
              </a:cxn>
              <a:cxn ang="0">
                <a:pos x="connsiteX2" y="connsiteY2"/>
              </a:cxn>
              <a:cxn ang="0">
                <a:pos x="connsiteX3" y="connsiteY3"/>
              </a:cxn>
            </a:cxnLst>
            <a:rect l="l" t="t" r="r" b="b"/>
            <a:pathLst>
              <a:path w="2838022" h="2230067">
                <a:moveTo>
                  <a:pt x="0" y="0"/>
                </a:moveTo>
                <a:lnTo>
                  <a:pt x="2838022" y="0"/>
                </a:lnTo>
                <a:lnTo>
                  <a:pt x="2838022" y="2230067"/>
                </a:lnTo>
                <a:lnTo>
                  <a:pt x="0" y="2230067"/>
                </a:lnTo>
                <a:close/>
              </a:path>
            </a:pathLst>
          </a:custGeom>
          <a:effectLst/>
        </p:spPr>
      </p:pic>
      <p:sp>
        <p:nvSpPr>
          <p:cNvPr id="2" name="矩形 1"/>
          <p:cNvSpPr/>
          <p:nvPr/>
        </p:nvSpPr>
        <p:spPr>
          <a:xfrm>
            <a:off x="1676401" y="4354577"/>
            <a:ext cx="2838021" cy="50188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ltLang="zh-CN" dirty="0">
              <a:sym typeface="+mn-lt"/>
            </a:endParaRPr>
          </a:p>
        </p:txBody>
      </p:sp>
      <p:sp>
        <p:nvSpPr>
          <p:cNvPr id="3" name="矩形 2"/>
          <p:cNvSpPr/>
          <p:nvPr/>
        </p:nvSpPr>
        <p:spPr>
          <a:xfrm>
            <a:off x="4676990" y="4354577"/>
            <a:ext cx="2838021" cy="50188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ltLang="zh-CN" dirty="0">
              <a:sym typeface="+mn-lt"/>
            </a:endParaRPr>
          </a:p>
        </p:txBody>
      </p:sp>
      <p:sp>
        <p:nvSpPr>
          <p:cNvPr id="9" name="矩形 8"/>
          <p:cNvSpPr/>
          <p:nvPr/>
        </p:nvSpPr>
        <p:spPr>
          <a:xfrm>
            <a:off x="7677579" y="4354577"/>
            <a:ext cx="2838021" cy="501886"/>
          </a:xfrm>
          <a:prstGeom prst="rect">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id-ID" altLang="zh-CN" dirty="0">
              <a:sym typeface="+mn-lt"/>
            </a:endParaRPr>
          </a:p>
        </p:txBody>
      </p:sp>
      <p:sp>
        <p:nvSpPr>
          <p:cNvPr id="10" name="矩形 9"/>
          <p:cNvSpPr/>
          <p:nvPr/>
        </p:nvSpPr>
        <p:spPr>
          <a:xfrm>
            <a:off x="1676401" y="5082851"/>
            <a:ext cx="2838021" cy="53340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采用远程视频方式将丹巴学子</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拉入</a:t>
            </a:r>
            <a:r>
              <a:rPr lang="en-US" altLang="zh-CN" sz="1200" dirty="0">
                <a:solidFill>
                  <a:schemeClr val="tx1">
                    <a:lumMod val="50000"/>
                    <a:lumOff val="50000"/>
                  </a:schemeClr>
                </a:solidFill>
              </a:rPr>
              <a:t>”</a:t>
            </a:r>
            <a:r>
              <a:rPr lang="zh-CN" altLang="en-US" sz="1200" dirty="0">
                <a:solidFill>
                  <a:schemeClr val="tx1">
                    <a:lumMod val="50000"/>
                    <a:lumOff val="50000"/>
                  </a:schemeClr>
                </a:solidFill>
              </a:rPr>
              <a:t>华西中学课堂，实时同步课程进度</a:t>
            </a:r>
          </a:p>
        </p:txBody>
      </p:sp>
      <p:sp>
        <p:nvSpPr>
          <p:cNvPr id="11" name="矩形 10"/>
          <p:cNvSpPr/>
          <p:nvPr/>
        </p:nvSpPr>
        <p:spPr>
          <a:xfrm>
            <a:off x="1947043" y="4424348"/>
            <a:ext cx="2241974" cy="38608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远程视频</a:t>
            </a:r>
          </a:p>
        </p:txBody>
      </p:sp>
      <p:sp>
        <p:nvSpPr>
          <p:cNvPr id="12" name="矩形 11"/>
          <p:cNvSpPr/>
          <p:nvPr/>
        </p:nvSpPr>
        <p:spPr>
          <a:xfrm>
            <a:off x="4975013" y="4424348"/>
            <a:ext cx="2241974" cy="38608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人脸识别</a:t>
            </a:r>
          </a:p>
        </p:txBody>
      </p:sp>
      <p:sp>
        <p:nvSpPr>
          <p:cNvPr id="26" name="矩形 25"/>
          <p:cNvSpPr/>
          <p:nvPr/>
        </p:nvSpPr>
        <p:spPr>
          <a:xfrm>
            <a:off x="7975602" y="4424348"/>
            <a:ext cx="2241974" cy="38608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600" b="1" dirty="0">
                <a:solidFill>
                  <a:schemeClr val="bg1"/>
                </a:solidFill>
              </a:rPr>
              <a:t>智慧黑板</a:t>
            </a:r>
          </a:p>
        </p:txBody>
      </p:sp>
      <p:sp>
        <p:nvSpPr>
          <p:cNvPr id="27" name="矩形 26"/>
          <p:cNvSpPr/>
          <p:nvPr/>
        </p:nvSpPr>
        <p:spPr>
          <a:xfrm>
            <a:off x="4676989" y="5082851"/>
            <a:ext cx="2838021" cy="53340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通过人脸识别让教师认识丹巴学子，课堂互动性得到了提高</a:t>
            </a:r>
          </a:p>
        </p:txBody>
      </p:sp>
      <p:sp>
        <p:nvSpPr>
          <p:cNvPr id="28" name="矩形 27"/>
          <p:cNvSpPr/>
          <p:nvPr/>
        </p:nvSpPr>
        <p:spPr>
          <a:xfrm>
            <a:off x="7677579" y="5082851"/>
            <a:ext cx="2838021" cy="533400"/>
          </a:xfrm>
          <a:prstGeom prst="rect">
            <a:avLst/>
          </a:prstGeom>
        </p:spPr>
        <p:txBody>
          <a:bodyPr wrap="square">
            <a:spAutoFit/>
            <a:scene3d>
              <a:camera prst="orthographicFront"/>
              <a:lightRig rig="threePt" dir="t"/>
            </a:scene3d>
            <a:sp3d contourW="12700"/>
          </a:bodyPr>
          <a:lstStyle/>
          <a:p>
            <a:pPr algn="ctr">
              <a:lnSpc>
                <a:spcPct val="120000"/>
              </a:lnSpc>
            </a:pPr>
            <a:r>
              <a:rPr lang="zh-CN" altLang="en-US" sz="1200" dirty="0">
                <a:solidFill>
                  <a:schemeClr val="tx1">
                    <a:lumMod val="50000"/>
                    <a:lumOff val="50000"/>
                  </a:schemeClr>
                </a:solidFill>
              </a:rPr>
              <a:t>通过智能黑板软件，将教师板书以数据方式还原到丹巴中学的课堂上</a:t>
            </a:r>
          </a:p>
        </p:txBody>
      </p:sp>
      <p:sp>
        <p:nvSpPr>
          <p:cNvPr id="29" name="矩形 28"/>
          <p:cNvSpPr/>
          <p:nvPr/>
        </p:nvSpPr>
        <p:spPr>
          <a:xfrm>
            <a:off x="1375542" y="1555858"/>
            <a:ext cx="9444857" cy="737235"/>
          </a:xfrm>
          <a:prstGeom prst="rect">
            <a:avLst/>
          </a:prstGeom>
        </p:spPr>
        <p:txBody>
          <a:bodyPr wrap="square">
            <a:spAutoFit/>
            <a:scene3d>
              <a:camera prst="orthographicFront"/>
              <a:lightRig rig="threePt" dir="t"/>
            </a:scene3d>
            <a:sp3d contourW="12700"/>
          </a:bodyPr>
          <a:lstStyle/>
          <a:p>
            <a:pPr>
              <a:lnSpc>
                <a:spcPct val="150000"/>
              </a:lnSpc>
            </a:pPr>
            <a:r>
              <a:rPr lang="zh-CN" altLang="en-US" sz="1400" dirty="0">
                <a:solidFill>
                  <a:schemeClr val="tx1">
                    <a:lumMod val="65000"/>
                    <a:lumOff val="35000"/>
                  </a:schemeClr>
                </a:solidFill>
              </a:rPr>
              <a:t>跨越480公里的“丹巴-成华班”，责任重大、使命光荣，成都华西中学将选派最优秀的教师，为“丹巴-成华班”组建最强的师资团队，让来自民族地区的学子同享成华优质教育，为城乡教育均衡发展，办人民满意的教育做出贡献。</a:t>
            </a:r>
          </a:p>
        </p:txBody>
      </p:sp>
    </p:spTree>
  </p:cSld>
  <p:clrMapOvr>
    <a:masterClrMapping/>
  </p:clrMapOvr>
  <mc:AlternateContent xmlns:mc="http://schemas.openxmlformats.org/markup-compatibility/2006" xmlns:p14="http://schemas.microsoft.com/office/powerpoint/2010/main">
    <mc:Choice Requires="p14">
      <p:transition spd="slow">
        <p14:doors dir="ver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3"/>
                                        </p:tgtEl>
                                        <p:attrNameLst>
                                          <p:attrName>style.visibility</p:attrName>
                                        </p:attrNameLst>
                                      </p:cBhvr>
                                      <p:to>
                                        <p:strVal val="visible"/>
                                      </p:to>
                                    </p:set>
                                    <p:anim calcmode="lin" valueType="num">
                                      <p:cBhvr>
                                        <p:cTn id="11" dur="500" fill="hold"/>
                                        <p:tgtEl>
                                          <p:spTgt spid="23"/>
                                        </p:tgtEl>
                                        <p:attrNameLst>
                                          <p:attrName>ppt_w</p:attrName>
                                        </p:attrNameLst>
                                      </p:cBhvr>
                                      <p:tavLst>
                                        <p:tav tm="0">
                                          <p:val>
                                            <p:fltVal val="0"/>
                                          </p:val>
                                        </p:tav>
                                        <p:tav tm="100000">
                                          <p:val>
                                            <p:strVal val="#ppt_w"/>
                                          </p:val>
                                        </p:tav>
                                      </p:tavLst>
                                    </p:anim>
                                    <p:anim calcmode="lin" valueType="num">
                                      <p:cBhvr>
                                        <p:cTn id="12" dur="500" fill="hold"/>
                                        <p:tgtEl>
                                          <p:spTgt spid="23"/>
                                        </p:tgtEl>
                                        <p:attrNameLst>
                                          <p:attrName>ppt_h</p:attrName>
                                        </p:attrNameLst>
                                      </p:cBhvr>
                                      <p:tavLst>
                                        <p:tav tm="0">
                                          <p:val>
                                            <p:fltVal val="0"/>
                                          </p:val>
                                        </p:tav>
                                        <p:tav tm="100000">
                                          <p:val>
                                            <p:strVal val="#ppt_h"/>
                                          </p:val>
                                        </p:tav>
                                      </p:tavLst>
                                    </p:anim>
                                    <p:animEffect transition="in" filter="fade">
                                      <p:cBhvr>
                                        <p:cTn id="13" dur="500"/>
                                        <p:tgtEl>
                                          <p:spTgt spid="23"/>
                                        </p:tgtEl>
                                      </p:cBhvr>
                                    </p:animEffect>
                                  </p:childTnLst>
                                </p:cTn>
                              </p:par>
                              <p:par>
                                <p:cTn id="14" presetID="53" presetClass="entr" presetSubtype="16"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par>
                                <p:cTn id="19" presetID="53" presetClass="entr" presetSubtype="16"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anim calcmode="lin" valueType="num">
                                      <p:cBhvr>
                                        <p:cTn id="21" dur="500" fill="hold"/>
                                        <p:tgtEl>
                                          <p:spTgt spid="25"/>
                                        </p:tgtEl>
                                        <p:attrNameLst>
                                          <p:attrName>ppt_w</p:attrName>
                                        </p:attrNameLst>
                                      </p:cBhvr>
                                      <p:tavLst>
                                        <p:tav tm="0">
                                          <p:val>
                                            <p:fltVal val="0"/>
                                          </p:val>
                                        </p:tav>
                                        <p:tav tm="100000">
                                          <p:val>
                                            <p:strVal val="#ppt_w"/>
                                          </p:val>
                                        </p:tav>
                                      </p:tavLst>
                                    </p:anim>
                                    <p:anim calcmode="lin" valueType="num">
                                      <p:cBhvr>
                                        <p:cTn id="22" dur="500" fill="hold"/>
                                        <p:tgtEl>
                                          <p:spTgt spid="25"/>
                                        </p:tgtEl>
                                        <p:attrNameLst>
                                          <p:attrName>ppt_h</p:attrName>
                                        </p:attrNameLst>
                                      </p:cBhvr>
                                      <p:tavLst>
                                        <p:tav tm="0">
                                          <p:val>
                                            <p:fltVal val="0"/>
                                          </p:val>
                                        </p:tav>
                                        <p:tav tm="100000">
                                          <p:val>
                                            <p:strVal val="#ppt_h"/>
                                          </p:val>
                                        </p:tav>
                                      </p:tavLst>
                                    </p:anim>
                                    <p:animEffect transition="in" filter="fade">
                                      <p:cBhvr>
                                        <p:cTn id="23" dur="500"/>
                                        <p:tgtEl>
                                          <p:spTgt spid="25"/>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2"/>
                                        </p:tgtEl>
                                        <p:attrNameLst>
                                          <p:attrName>style.visibility</p:attrName>
                                        </p:attrNameLst>
                                      </p:cBhvr>
                                      <p:to>
                                        <p:strVal val="visible"/>
                                      </p:to>
                                    </p:set>
                                    <p:animEffect transition="in" filter="fade">
                                      <p:cBhvr>
                                        <p:cTn id="27" dur="500"/>
                                        <p:tgtEl>
                                          <p:spTgt spid="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3"/>
                                        </p:tgtEl>
                                        <p:attrNameLst>
                                          <p:attrName>style.visibility</p:attrName>
                                        </p:attrNameLst>
                                      </p:cBhvr>
                                      <p:to>
                                        <p:strVal val="visible"/>
                                      </p:to>
                                    </p:set>
                                    <p:animEffect transition="in" filter="fade">
                                      <p:cBhvr>
                                        <p:cTn id="30" dur="500"/>
                                        <p:tgtEl>
                                          <p:spTgt spid="3"/>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par>
                          <p:cTn id="43" fill="hold">
                            <p:stCondLst>
                              <p:cond delay="1500"/>
                            </p:stCondLst>
                            <p:childTnLst>
                              <p:par>
                                <p:cTn id="44" presetID="2" presetClass="entr" presetSubtype="4" fill="hold" grpId="0" nodeType="afterEffect">
                                  <p:stCondLst>
                                    <p:cond delay="0"/>
                                  </p:stCondLst>
                                  <p:childTnLst>
                                    <p:set>
                                      <p:cBhvr>
                                        <p:cTn id="45" dur="1" fill="hold">
                                          <p:stCondLst>
                                            <p:cond delay="0"/>
                                          </p:stCondLst>
                                        </p:cTn>
                                        <p:tgtEl>
                                          <p:spTgt spid="10"/>
                                        </p:tgtEl>
                                        <p:attrNameLst>
                                          <p:attrName>style.visibility</p:attrName>
                                        </p:attrNameLst>
                                      </p:cBhvr>
                                      <p:to>
                                        <p:strVal val="visible"/>
                                      </p:to>
                                    </p:set>
                                    <p:anim calcmode="lin" valueType="num">
                                      <p:cBhvr additive="base">
                                        <p:cTn id="46" dur="500" fill="hold"/>
                                        <p:tgtEl>
                                          <p:spTgt spid="10"/>
                                        </p:tgtEl>
                                        <p:attrNameLst>
                                          <p:attrName>ppt_x</p:attrName>
                                        </p:attrNameLst>
                                      </p:cBhvr>
                                      <p:tavLst>
                                        <p:tav tm="0">
                                          <p:val>
                                            <p:strVal val="#ppt_x"/>
                                          </p:val>
                                        </p:tav>
                                        <p:tav tm="100000">
                                          <p:val>
                                            <p:strVal val="#ppt_x"/>
                                          </p:val>
                                        </p:tav>
                                      </p:tavLst>
                                    </p:anim>
                                    <p:anim calcmode="lin" valueType="num">
                                      <p:cBhvr additive="base">
                                        <p:cTn id="47" dur="500" fill="hold"/>
                                        <p:tgtEl>
                                          <p:spTgt spid="10"/>
                                        </p:tgtEl>
                                        <p:attrNameLst>
                                          <p:attrName>ppt_y</p:attrName>
                                        </p:attrNameLst>
                                      </p:cBhvr>
                                      <p:tavLst>
                                        <p:tav tm="0">
                                          <p:val>
                                            <p:strVal val="1+#ppt_h/2"/>
                                          </p:val>
                                        </p:tav>
                                        <p:tav tm="100000">
                                          <p:val>
                                            <p:strVal val="#ppt_y"/>
                                          </p:val>
                                        </p:tav>
                                      </p:tavLst>
                                    </p:anim>
                                  </p:childTnLst>
                                </p:cTn>
                              </p:par>
                            </p:childTnLst>
                          </p:cTn>
                        </p:par>
                        <p:par>
                          <p:cTn id="48" fill="hold">
                            <p:stCondLst>
                              <p:cond delay="2000"/>
                            </p:stCondLst>
                            <p:childTnLst>
                              <p:par>
                                <p:cTn id="49" presetID="2" presetClass="entr" presetSubtype="4" fill="hold" grpId="0" nodeType="after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childTnLst>
                          </p:cTn>
                        </p:par>
                        <p:par>
                          <p:cTn id="53" fill="hold">
                            <p:stCondLst>
                              <p:cond delay="2500"/>
                            </p:stCondLst>
                            <p:childTnLst>
                              <p:par>
                                <p:cTn id="54" presetID="2" presetClass="entr" presetSubtype="4" fill="hold" grpId="0" nodeType="afterEffect">
                                  <p:stCondLst>
                                    <p:cond delay="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fill="hold"/>
                                        <p:tgtEl>
                                          <p:spTgt spid="28"/>
                                        </p:tgtEl>
                                        <p:attrNameLst>
                                          <p:attrName>ppt_x</p:attrName>
                                        </p:attrNameLst>
                                      </p:cBhvr>
                                      <p:tavLst>
                                        <p:tav tm="0">
                                          <p:val>
                                            <p:strVal val="#ppt_x"/>
                                          </p:val>
                                        </p:tav>
                                        <p:tav tm="100000">
                                          <p:val>
                                            <p:strVal val="#ppt_x"/>
                                          </p:val>
                                        </p:tav>
                                      </p:tavLst>
                                    </p:anim>
                                    <p:anim calcmode="lin" valueType="num">
                                      <p:cBhvr additive="base">
                                        <p:cTn id="57"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3" grpId="0" bldLvl="0" animBg="1"/>
      <p:bldP spid="9" grpId="0" bldLvl="0" animBg="1"/>
      <p:bldP spid="10" grpId="0"/>
      <p:bldP spid="11" grpId="0"/>
      <p:bldP spid="12" grpId="0"/>
      <p:bldP spid="26" grpId="0"/>
      <p:bldP spid="27" grpId="0"/>
      <p:bldP spid="28" grpId="0"/>
      <p:bldP spid="29" grpId="0"/>
    </p:bld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无&quot;,&quot;HeaderHeight&quot;:0.0,&quot;FooterHeight&quot;:0.0,&quot;SideMargin&quot;:0.0,&quot;TopMargin&quot;:0.0,&quot;BottomMargin&quot;:0.0,&quot;IntervalMargin&quot;:0.0,&quot;SettingType&quot;:&quot;System&quot;}"/>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5055,&quot;width&quot;:7830}"/>
</p:tagLst>
</file>

<file path=ppt/tags/tag3.xml><?xml version="1.0" encoding="utf-8"?>
<p:tagLst xmlns:a="http://schemas.openxmlformats.org/drawingml/2006/main" xmlns:r="http://schemas.openxmlformats.org/officeDocument/2006/relationships" xmlns:p="http://schemas.openxmlformats.org/presentationml/2006/main">
  <p:tag name="ISLIDE.DIAGRAM" val="#392723;"/>
</p:tagLst>
</file>

<file path=ppt/tags/tag4.xml><?xml version="1.0" encoding="utf-8"?>
<p:tagLst xmlns:a="http://schemas.openxmlformats.org/drawingml/2006/main" xmlns:r="http://schemas.openxmlformats.org/officeDocument/2006/relationships" xmlns:p="http://schemas.openxmlformats.org/presentationml/2006/main">
  <p:tag name="ISLIDE.DIAGRAM" val="#392723"/>
</p:tagLst>
</file>

<file path=ppt/theme/theme1.xml><?xml version="1.0" encoding="utf-8"?>
<a:theme xmlns:a="http://schemas.openxmlformats.org/drawingml/2006/main" name="123">
  <a:themeElements>
    <a:clrScheme name="自定义 316">
      <a:dk1>
        <a:srgbClr val="000000"/>
      </a:dk1>
      <a:lt1>
        <a:srgbClr val="FFFFFF"/>
      </a:lt1>
      <a:dk2>
        <a:srgbClr val="778495"/>
      </a:dk2>
      <a:lt2>
        <a:srgbClr val="F0F0F0"/>
      </a:lt2>
      <a:accent1>
        <a:srgbClr val="262626"/>
      </a:accent1>
      <a:accent2>
        <a:srgbClr val="0064D2"/>
      </a:accent2>
      <a:accent3>
        <a:srgbClr val="262626"/>
      </a:accent3>
      <a:accent4>
        <a:srgbClr val="0064D2"/>
      </a:accent4>
      <a:accent5>
        <a:srgbClr val="262626"/>
      </a:accent5>
      <a:accent6>
        <a:srgbClr val="0064D2"/>
      </a:accent6>
      <a:hlink>
        <a:srgbClr val="262626"/>
      </a:hlink>
      <a:folHlink>
        <a:srgbClr val="BFBFBF"/>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316">
    <a:dk1>
      <a:srgbClr val="000000"/>
    </a:dk1>
    <a:lt1>
      <a:srgbClr val="FFFFFF"/>
    </a:lt1>
    <a:dk2>
      <a:srgbClr val="778495"/>
    </a:dk2>
    <a:lt2>
      <a:srgbClr val="F0F0F0"/>
    </a:lt2>
    <a:accent1>
      <a:srgbClr val="226BAB"/>
    </a:accent1>
    <a:accent2>
      <a:srgbClr val="2E9273"/>
    </a:accent2>
    <a:accent3>
      <a:srgbClr val="83AC3F"/>
    </a:accent3>
    <a:accent4>
      <a:srgbClr val="EE852A"/>
    </a:accent4>
    <a:accent5>
      <a:srgbClr val="B02521"/>
    </a:accent5>
    <a:accent6>
      <a:srgbClr val="9069A1"/>
    </a:accent6>
    <a:hlink>
      <a:srgbClr val="226BAB"/>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包图主题2</Template>
  <TotalTime>357</TotalTime>
  <Words>3006</Words>
  <Application>Microsoft Office PowerPoint</Application>
  <PresentationFormat>宽屏</PresentationFormat>
  <Paragraphs>188</Paragraphs>
  <Slides>19</Slides>
  <Notes>19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19</vt:i4>
      </vt:variant>
    </vt:vector>
  </HeadingPairs>
  <TitlesOfParts>
    <vt:vector size="31" baseType="lpstr">
      <vt:lpstr>PMingLiU</vt:lpstr>
      <vt:lpstr>等线</vt:lpstr>
      <vt:lpstr>Microsoft YaHei</vt:lpstr>
      <vt:lpstr>Microsoft YaHei</vt:lpstr>
      <vt:lpstr>微软雅黑 Light</vt:lpstr>
      <vt:lpstr>Arial</vt:lpstr>
      <vt:lpstr>Calibri</vt:lpstr>
      <vt:lpstr>Calibri Light</vt:lpstr>
      <vt:lpstr>Century Gothic</vt:lpstr>
      <vt:lpstr>Wingdings</vt:lpstr>
      <vt:lpstr>123</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子涵 郝</cp:lastModifiedBy>
  <cp:revision>101</cp:revision>
  <dcterms:created xsi:type="dcterms:W3CDTF">2017-08-18T03:02:00Z</dcterms:created>
  <dcterms:modified xsi:type="dcterms:W3CDTF">2020-07-27T09:16:12Z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